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16" r:id="rId2"/>
    <p:sldId id="432" r:id="rId3"/>
    <p:sldId id="433" r:id="rId4"/>
    <p:sldId id="434" r:id="rId5"/>
    <p:sldId id="302" r:id="rId6"/>
    <p:sldId id="357" r:id="rId7"/>
    <p:sldId id="423" r:id="rId8"/>
    <p:sldId id="356" r:id="rId9"/>
    <p:sldId id="422" r:id="rId10"/>
    <p:sldId id="335" r:id="rId11"/>
    <p:sldId id="336" r:id="rId12"/>
    <p:sldId id="358" r:id="rId13"/>
    <p:sldId id="359" r:id="rId14"/>
    <p:sldId id="360" r:id="rId15"/>
    <p:sldId id="339" r:id="rId16"/>
    <p:sldId id="361" r:id="rId17"/>
    <p:sldId id="341" r:id="rId18"/>
    <p:sldId id="362" r:id="rId19"/>
    <p:sldId id="383" r:id="rId20"/>
    <p:sldId id="424" r:id="rId21"/>
    <p:sldId id="343" r:id="rId22"/>
    <p:sldId id="363" r:id="rId23"/>
    <p:sldId id="346" r:id="rId24"/>
    <p:sldId id="349" r:id="rId25"/>
    <p:sldId id="366" r:id="rId26"/>
    <p:sldId id="353" r:id="rId27"/>
    <p:sldId id="368" r:id="rId28"/>
    <p:sldId id="355" r:id="rId29"/>
    <p:sldId id="369" r:id="rId30"/>
    <p:sldId id="419" r:id="rId31"/>
    <p:sldId id="370" r:id="rId32"/>
    <p:sldId id="371" r:id="rId33"/>
    <p:sldId id="377" r:id="rId34"/>
    <p:sldId id="378" r:id="rId35"/>
    <p:sldId id="392" r:id="rId36"/>
    <p:sldId id="393" r:id="rId37"/>
    <p:sldId id="406" r:id="rId38"/>
    <p:sldId id="394" r:id="rId39"/>
    <p:sldId id="407" r:id="rId40"/>
    <p:sldId id="395" r:id="rId41"/>
    <p:sldId id="396" r:id="rId42"/>
    <p:sldId id="397" r:id="rId43"/>
    <p:sldId id="409" r:id="rId44"/>
    <p:sldId id="398" r:id="rId45"/>
    <p:sldId id="410" r:id="rId46"/>
    <p:sldId id="429" r:id="rId47"/>
    <p:sldId id="426" r:id="rId48"/>
    <p:sldId id="427" r:id="rId49"/>
    <p:sldId id="425" r:id="rId50"/>
    <p:sldId id="428" r:id="rId51"/>
    <p:sldId id="430" r:id="rId52"/>
    <p:sldId id="431" r:id="rId53"/>
    <p:sldId id="415" r:id="rId54"/>
  </p:sldIdLst>
  <p:sldSz cx="12192000" cy="6858000"/>
  <p:notesSz cx="6858000" cy="9144000"/>
  <p:embeddedFontLst>
    <p:embeddedFont>
      <p:font typeface="Cambria Math" panose="02040503050406030204" pitchFamily="18" charset="0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upak" initials="d" lastIdx="13" clrIdx="0">
    <p:extLst>
      <p:ext uri="{19B8F6BF-5375-455C-9EA6-DF929625EA0E}">
        <p15:presenceInfo xmlns:p15="http://schemas.microsoft.com/office/powerpoint/2012/main" userId="dongupak" providerId="None"/>
      </p:ext>
    </p:extLst>
  </p:cmAuthor>
  <p:cmAuthor id="2" name="it" initials="i" lastIdx="1" clrIdx="1">
    <p:extLst>
      <p:ext uri="{19B8F6BF-5375-455C-9EA6-DF929625EA0E}">
        <p15:presenceInfo xmlns:p15="http://schemas.microsoft.com/office/powerpoint/2012/main" userId="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9D3A8A-EFB7-46D6-A1F1-59C2C348C88A}" v="1746" dt="2022-11-02T05:26:54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0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동규" userId="cebcdd3f-733e-4af1-b963-9742717e494c" providerId="ADAL" clId="{BCA7B544-FB76-4AFB-AE3E-2DAA59DF81DC}"/>
    <pc:docChg chg="custSel modSld">
      <pc:chgData name="박동규" userId="cebcdd3f-733e-4af1-b963-9742717e494c" providerId="ADAL" clId="{BCA7B544-FB76-4AFB-AE3E-2DAA59DF81DC}" dt="2021-01-10T13:38:10.919" v="144" actId="1076"/>
      <pc:docMkLst>
        <pc:docMk/>
      </pc:docMkLst>
      <pc:sldChg chg="modSp mod">
        <pc:chgData name="박동규" userId="cebcdd3f-733e-4af1-b963-9742717e494c" providerId="ADAL" clId="{BCA7B544-FB76-4AFB-AE3E-2DAA59DF81DC}" dt="2021-01-10T13:26:29.281" v="5" actId="1076"/>
        <pc:sldMkLst>
          <pc:docMk/>
          <pc:sldMk cId="25190376" sldId="302"/>
        </pc:sldMkLst>
        <pc:spChg chg="mod">
          <ac:chgData name="박동규" userId="cebcdd3f-733e-4af1-b963-9742717e494c" providerId="ADAL" clId="{BCA7B544-FB76-4AFB-AE3E-2DAA59DF81DC}" dt="2021-01-10T13:26:27.166" v="4" actId="404"/>
          <ac:spMkLst>
            <pc:docMk/>
            <pc:sldMk cId="25190376" sldId="302"/>
            <ac:spMk id="3" creationId="{00000000-0000-0000-0000-000000000000}"/>
          </ac:spMkLst>
        </pc:spChg>
        <pc:picChg chg="mod">
          <ac:chgData name="박동규" userId="cebcdd3f-733e-4af1-b963-9742717e494c" providerId="ADAL" clId="{BCA7B544-FB76-4AFB-AE3E-2DAA59DF81DC}" dt="2021-01-10T13:26:29.281" v="5" actId="1076"/>
          <ac:picMkLst>
            <pc:docMk/>
            <pc:sldMk cId="25190376" sldId="302"/>
            <ac:picMk id="6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28:39.218" v="39" actId="1038"/>
        <pc:sldMkLst>
          <pc:docMk/>
          <pc:sldMk cId="4230589007" sldId="335"/>
        </pc:sldMkLst>
        <pc:spChg chg="mod">
          <ac:chgData name="박동규" userId="cebcdd3f-733e-4af1-b963-9742717e494c" providerId="ADAL" clId="{BCA7B544-FB76-4AFB-AE3E-2DAA59DF81DC}" dt="2021-01-10T13:28:27.221" v="13" actId="14100"/>
          <ac:spMkLst>
            <pc:docMk/>
            <pc:sldMk cId="4230589007" sldId="335"/>
            <ac:spMk id="2" creationId="{00000000-0000-0000-0000-000000000000}"/>
          </ac:spMkLst>
        </pc:spChg>
        <pc:spChg chg="mod">
          <ac:chgData name="박동규" userId="cebcdd3f-733e-4af1-b963-9742717e494c" providerId="ADAL" clId="{BCA7B544-FB76-4AFB-AE3E-2DAA59DF81DC}" dt="2021-01-10T13:27:00.590" v="10" actId="20577"/>
          <ac:spMkLst>
            <pc:docMk/>
            <pc:sldMk cId="4230589007" sldId="335"/>
            <ac:spMk id="3" creationId="{00000000-0000-0000-0000-000000000000}"/>
          </ac:spMkLst>
        </pc:spChg>
        <pc:spChg chg="mod">
          <ac:chgData name="박동규" userId="cebcdd3f-733e-4af1-b963-9742717e494c" providerId="ADAL" clId="{BCA7B544-FB76-4AFB-AE3E-2DAA59DF81DC}" dt="2021-01-10T13:28:39.218" v="39" actId="1038"/>
          <ac:spMkLst>
            <pc:docMk/>
            <pc:sldMk cId="4230589007" sldId="335"/>
            <ac:spMk id="6" creationId="{00000000-0000-0000-0000-000000000000}"/>
          </ac:spMkLst>
        </pc:spChg>
      </pc:sldChg>
      <pc:sldChg chg="modSp mod">
        <pc:chgData name="박동규" userId="cebcdd3f-733e-4af1-b963-9742717e494c" providerId="ADAL" clId="{BCA7B544-FB76-4AFB-AE3E-2DAA59DF81DC}" dt="2021-01-10T13:29:42.167" v="44" actId="20577"/>
        <pc:sldMkLst>
          <pc:docMk/>
          <pc:sldMk cId="1320710845" sldId="336"/>
        </pc:sldMkLst>
        <pc:spChg chg="mod">
          <ac:chgData name="박동규" userId="cebcdd3f-733e-4af1-b963-9742717e494c" providerId="ADAL" clId="{BCA7B544-FB76-4AFB-AE3E-2DAA59DF81DC}" dt="2021-01-10T13:29:42.167" v="44" actId="20577"/>
          <ac:spMkLst>
            <pc:docMk/>
            <pc:sldMk cId="1320710845" sldId="336"/>
            <ac:spMk id="3" creationId="{00000000-0000-0000-0000-000000000000}"/>
          </ac:spMkLst>
        </pc:spChg>
      </pc:sldChg>
      <pc:sldChg chg="modSp mod">
        <pc:chgData name="박동규" userId="cebcdd3f-733e-4af1-b963-9742717e494c" providerId="ADAL" clId="{BCA7B544-FB76-4AFB-AE3E-2DAA59DF81DC}" dt="2021-01-10T13:26:34.595" v="6" actId="1076"/>
        <pc:sldMkLst>
          <pc:docMk/>
          <pc:sldMk cId="1045891653" sldId="356"/>
        </pc:sldMkLst>
        <pc:picChg chg="mod">
          <ac:chgData name="박동규" userId="cebcdd3f-733e-4af1-b963-9742717e494c" providerId="ADAL" clId="{BCA7B544-FB76-4AFB-AE3E-2DAA59DF81DC}" dt="2021-01-10T13:26:34.595" v="6" actId="1076"/>
          <ac:picMkLst>
            <pc:docMk/>
            <pc:sldMk cId="1045891653" sldId="356"/>
            <ac:picMk id="6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29:24.892" v="42" actId="166"/>
        <pc:sldMkLst>
          <pc:docMk/>
          <pc:sldMk cId="208976472" sldId="359"/>
        </pc:sldMkLst>
        <pc:spChg chg="mod">
          <ac:chgData name="박동규" userId="cebcdd3f-733e-4af1-b963-9742717e494c" providerId="ADAL" clId="{BCA7B544-FB76-4AFB-AE3E-2DAA59DF81DC}" dt="2021-01-10T13:29:18.561" v="40" actId="14100"/>
          <ac:spMkLst>
            <pc:docMk/>
            <pc:sldMk cId="208976472" sldId="359"/>
            <ac:spMk id="6" creationId="{00000000-0000-0000-0000-000000000000}"/>
          </ac:spMkLst>
        </pc:spChg>
        <pc:picChg chg="mod ord">
          <ac:chgData name="박동규" userId="cebcdd3f-733e-4af1-b963-9742717e494c" providerId="ADAL" clId="{BCA7B544-FB76-4AFB-AE3E-2DAA59DF81DC}" dt="2021-01-10T13:29:24.892" v="42" actId="166"/>
          <ac:picMkLst>
            <pc:docMk/>
            <pc:sldMk cId="208976472" sldId="359"/>
            <ac:picMk id="11" creationId="{DE2143DE-2709-AC45-AC73-B2BF05F66409}"/>
          </ac:picMkLst>
        </pc:picChg>
      </pc:sldChg>
      <pc:sldChg chg="modSp">
        <pc:chgData name="박동규" userId="cebcdd3f-733e-4af1-b963-9742717e494c" providerId="ADAL" clId="{BCA7B544-FB76-4AFB-AE3E-2DAA59DF81DC}" dt="2021-01-10T13:30:07.093" v="46" actId="14100"/>
        <pc:sldMkLst>
          <pc:docMk/>
          <pc:sldMk cId="313148506" sldId="360"/>
        </pc:sldMkLst>
        <pc:picChg chg="mod">
          <ac:chgData name="박동규" userId="cebcdd3f-733e-4af1-b963-9742717e494c" providerId="ADAL" clId="{BCA7B544-FB76-4AFB-AE3E-2DAA59DF81DC}" dt="2021-01-10T13:30:07.093" v="46" actId="14100"/>
          <ac:picMkLst>
            <pc:docMk/>
            <pc:sldMk cId="313148506" sldId="360"/>
            <ac:picMk id="9" creationId="{E39DD239-F265-054A-9328-8FD74CFE3811}"/>
          </ac:picMkLst>
        </pc:picChg>
      </pc:sldChg>
      <pc:sldChg chg="modSp mod">
        <pc:chgData name="박동규" userId="cebcdd3f-733e-4af1-b963-9742717e494c" providerId="ADAL" clId="{BCA7B544-FB76-4AFB-AE3E-2DAA59DF81DC}" dt="2021-01-10T13:32:02.192" v="56" actId="14100"/>
        <pc:sldMkLst>
          <pc:docMk/>
          <pc:sldMk cId="3686855263" sldId="363"/>
        </pc:sldMkLst>
        <pc:spChg chg="mod">
          <ac:chgData name="박동규" userId="cebcdd3f-733e-4af1-b963-9742717e494c" providerId="ADAL" clId="{BCA7B544-FB76-4AFB-AE3E-2DAA59DF81DC}" dt="2021-01-10T13:31:52.751" v="53" actId="1076"/>
          <ac:spMkLst>
            <pc:docMk/>
            <pc:sldMk cId="3686855263" sldId="363"/>
            <ac:spMk id="2" creationId="{00000000-0000-0000-0000-000000000000}"/>
          </ac:spMkLst>
        </pc:spChg>
        <pc:picChg chg="mod">
          <ac:chgData name="박동규" userId="cebcdd3f-733e-4af1-b963-9742717e494c" providerId="ADAL" clId="{BCA7B544-FB76-4AFB-AE3E-2DAA59DF81DC}" dt="2021-01-10T13:31:52.751" v="53" actId="1076"/>
          <ac:picMkLst>
            <pc:docMk/>
            <pc:sldMk cId="3686855263" sldId="363"/>
            <ac:picMk id="3" creationId="{00000000-0000-0000-0000-000000000000}"/>
          </ac:picMkLst>
        </pc:picChg>
        <pc:picChg chg="mod">
          <ac:chgData name="박동규" userId="cebcdd3f-733e-4af1-b963-9742717e494c" providerId="ADAL" clId="{BCA7B544-FB76-4AFB-AE3E-2DAA59DF81DC}" dt="2021-01-10T13:32:02.192" v="56" actId="14100"/>
          <ac:picMkLst>
            <pc:docMk/>
            <pc:sldMk cId="3686855263" sldId="363"/>
            <ac:picMk id="12" creationId="{9882DEDB-933D-7F40-9171-574E28EC20E3}"/>
          </ac:picMkLst>
        </pc:picChg>
      </pc:sldChg>
      <pc:sldChg chg="modSp mod">
        <pc:chgData name="박동규" userId="cebcdd3f-733e-4af1-b963-9742717e494c" providerId="ADAL" clId="{BCA7B544-FB76-4AFB-AE3E-2DAA59DF81DC}" dt="2021-01-10T13:35:44.304" v="80" actId="20577"/>
        <pc:sldMkLst>
          <pc:docMk/>
          <pc:sldMk cId="1034451130" sldId="378"/>
        </pc:sldMkLst>
        <pc:spChg chg="mod">
          <ac:chgData name="박동규" userId="cebcdd3f-733e-4af1-b963-9742717e494c" providerId="ADAL" clId="{BCA7B544-FB76-4AFB-AE3E-2DAA59DF81DC}" dt="2021-01-10T13:35:38.408" v="79" actId="20577"/>
          <ac:spMkLst>
            <pc:docMk/>
            <pc:sldMk cId="1034451130" sldId="378"/>
            <ac:spMk id="5" creationId="{00000000-0000-0000-0000-000000000000}"/>
          </ac:spMkLst>
        </pc:spChg>
        <pc:spChg chg="mod">
          <ac:chgData name="박동규" userId="cebcdd3f-733e-4af1-b963-9742717e494c" providerId="ADAL" clId="{BCA7B544-FB76-4AFB-AE3E-2DAA59DF81DC}" dt="2021-01-10T13:35:44.304" v="80" actId="20577"/>
          <ac:spMkLst>
            <pc:docMk/>
            <pc:sldMk cId="1034451130" sldId="378"/>
            <ac:spMk id="8" creationId="{00000000-0000-0000-0000-000000000000}"/>
          </ac:spMkLst>
        </pc:spChg>
        <pc:picChg chg="mod">
          <ac:chgData name="박동규" userId="cebcdd3f-733e-4af1-b963-9742717e494c" providerId="ADAL" clId="{BCA7B544-FB76-4AFB-AE3E-2DAA59DF81DC}" dt="2021-01-10T13:35:03.387" v="77" actId="14100"/>
          <ac:picMkLst>
            <pc:docMk/>
            <pc:sldMk cId="1034451130" sldId="378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0:58.824" v="49" actId="1076"/>
        <pc:sldMkLst>
          <pc:docMk/>
          <pc:sldMk cId="2514000264" sldId="380"/>
        </pc:sldMkLst>
        <pc:picChg chg="mod">
          <ac:chgData name="박동규" userId="cebcdd3f-733e-4af1-b963-9742717e494c" providerId="ADAL" clId="{BCA7B544-FB76-4AFB-AE3E-2DAA59DF81DC}" dt="2021-01-10T13:30:58.824" v="49" actId="1076"/>
          <ac:picMkLst>
            <pc:docMk/>
            <pc:sldMk cId="2514000264" sldId="380"/>
            <ac:picMk id="4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0:51.903" v="48" actId="14100"/>
        <pc:sldMkLst>
          <pc:docMk/>
          <pc:sldMk cId="987308887" sldId="381"/>
        </pc:sldMkLst>
        <pc:picChg chg="mod">
          <ac:chgData name="박동규" userId="cebcdd3f-733e-4af1-b963-9742717e494c" providerId="ADAL" clId="{BCA7B544-FB76-4AFB-AE3E-2DAA59DF81DC}" dt="2021-01-10T13:30:46.174" v="47" actId="14100"/>
          <ac:picMkLst>
            <pc:docMk/>
            <pc:sldMk cId="987308887" sldId="381"/>
            <ac:picMk id="6" creationId="{00000000-0000-0000-0000-000000000000}"/>
          </ac:picMkLst>
        </pc:picChg>
        <pc:picChg chg="mod">
          <ac:chgData name="박동규" userId="cebcdd3f-733e-4af1-b963-9742717e494c" providerId="ADAL" clId="{BCA7B544-FB76-4AFB-AE3E-2DAA59DF81DC}" dt="2021-01-10T13:30:51.903" v="48" actId="14100"/>
          <ac:picMkLst>
            <pc:docMk/>
            <pc:sldMk cId="987308887" sldId="381"/>
            <ac:picMk id="7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1:20.418" v="50" actId="14100"/>
        <pc:sldMkLst>
          <pc:docMk/>
          <pc:sldMk cId="1345194655" sldId="382"/>
        </pc:sldMkLst>
        <pc:picChg chg="mod">
          <ac:chgData name="박동규" userId="cebcdd3f-733e-4af1-b963-9742717e494c" providerId="ADAL" clId="{BCA7B544-FB76-4AFB-AE3E-2DAA59DF81DC}" dt="2021-01-10T13:31:20.418" v="50" actId="14100"/>
          <ac:picMkLst>
            <pc:docMk/>
            <pc:sldMk cId="1345194655" sldId="382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1:26.611" v="51" actId="1076"/>
        <pc:sldMkLst>
          <pc:docMk/>
          <pc:sldMk cId="2015900907" sldId="383"/>
        </pc:sldMkLst>
        <pc:picChg chg="mod">
          <ac:chgData name="박동규" userId="cebcdd3f-733e-4af1-b963-9742717e494c" providerId="ADAL" clId="{BCA7B544-FB76-4AFB-AE3E-2DAA59DF81DC}" dt="2021-01-10T13:31:26.611" v="51" actId="1076"/>
          <ac:picMkLst>
            <pc:docMk/>
            <pc:sldMk cId="2015900907" sldId="383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1:30.545" v="52" actId="1076"/>
        <pc:sldMkLst>
          <pc:docMk/>
          <pc:sldMk cId="2610529381" sldId="384"/>
        </pc:sldMkLst>
        <pc:picChg chg="mod">
          <ac:chgData name="박동규" userId="cebcdd3f-733e-4af1-b963-9742717e494c" providerId="ADAL" clId="{BCA7B544-FB76-4AFB-AE3E-2DAA59DF81DC}" dt="2021-01-10T13:31:30.545" v="52" actId="1076"/>
          <ac:picMkLst>
            <pc:docMk/>
            <pc:sldMk cId="2610529381" sldId="384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3:43.682" v="60" actId="1076"/>
        <pc:sldMkLst>
          <pc:docMk/>
          <pc:sldMk cId="825386033" sldId="386"/>
        </pc:sldMkLst>
        <pc:spChg chg="mod">
          <ac:chgData name="박동규" userId="cebcdd3f-733e-4af1-b963-9742717e494c" providerId="ADAL" clId="{BCA7B544-FB76-4AFB-AE3E-2DAA59DF81DC}" dt="2021-01-10T13:33:43.682" v="60" actId="1076"/>
          <ac:spMkLst>
            <pc:docMk/>
            <pc:sldMk cId="825386033" sldId="386"/>
            <ac:spMk id="4" creationId="{00000000-0000-0000-0000-000000000000}"/>
          </ac:spMkLst>
        </pc:spChg>
        <pc:picChg chg="mod">
          <ac:chgData name="박동규" userId="cebcdd3f-733e-4af1-b963-9742717e494c" providerId="ADAL" clId="{BCA7B544-FB76-4AFB-AE3E-2DAA59DF81DC}" dt="2021-01-10T13:33:39.676" v="59" actId="1076"/>
          <ac:picMkLst>
            <pc:docMk/>
            <pc:sldMk cId="825386033" sldId="386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4:00.101" v="65" actId="14100"/>
        <pc:sldMkLst>
          <pc:docMk/>
          <pc:sldMk cId="2332709424" sldId="387"/>
        </pc:sldMkLst>
        <pc:spChg chg="mod">
          <ac:chgData name="박동규" userId="cebcdd3f-733e-4af1-b963-9742717e494c" providerId="ADAL" clId="{BCA7B544-FB76-4AFB-AE3E-2DAA59DF81DC}" dt="2021-01-10T13:33:50.269" v="61" actId="1076"/>
          <ac:spMkLst>
            <pc:docMk/>
            <pc:sldMk cId="2332709424" sldId="387"/>
            <ac:spMk id="4" creationId="{00000000-0000-0000-0000-000000000000}"/>
          </ac:spMkLst>
        </pc:spChg>
        <pc:picChg chg="mod">
          <ac:chgData name="박동규" userId="cebcdd3f-733e-4af1-b963-9742717e494c" providerId="ADAL" clId="{BCA7B544-FB76-4AFB-AE3E-2DAA59DF81DC}" dt="2021-01-10T13:33:52.710" v="62" actId="1076"/>
          <ac:picMkLst>
            <pc:docMk/>
            <pc:sldMk cId="2332709424" sldId="387"/>
            <ac:picMk id="3" creationId="{00000000-0000-0000-0000-000000000000}"/>
          </ac:picMkLst>
        </pc:picChg>
        <pc:picChg chg="mod">
          <ac:chgData name="박동규" userId="cebcdd3f-733e-4af1-b963-9742717e494c" providerId="ADAL" clId="{BCA7B544-FB76-4AFB-AE3E-2DAA59DF81DC}" dt="2021-01-10T13:34:00.101" v="65" actId="14100"/>
          <ac:picMkLst>
            <pc:docMk/>
            <pc:sldMk cId="2332709424" sldId="387"/>
            <ac:picMk id="6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4:35.070" v="70" actId="1076"/>
        <pc:sldMkLst>
          <pc:docMk/>
          <pc:sldMk cId="3349195909" sldId="388"/>
        </pc:sldMkLst>
        <pc:spChg chg="mod">
          <ac:chgData name="박동규" userId="cebcdd3f-733e-4af1-b963-9742717e494c" providerId="ADAL" clId="{BCA7B544-FB76-4AFB-AE3E-2DAA59DF81DC}" dt="2021-01-10T13:34:35.070" v="70" actId="1076"/>
          <ac:spMkLst>
            <pc:docMk/>
            <pc:sldMk cId="3349195909" sldId="388"/>
            <ac:spMk id="4" creationId="{00000000-0000-0000-0000-000000000000}"/>
          </ac:spMkLst>
        </pc:spChg>
        <pc:picChg chg="mod">
          <ac:chgData name="박동규" userId="cebcdd3f-733e-4af1-b963-9742717e494c" providerId="ADAL" clId="{BCA7B544-FB76-4AFB-AE3E-2DAA59DF81DC}" dt="2021-01-10T13:34:07.806" v="66" actId="1076"/>
          <ac:picMkLst>
            <pc:docMk/>
            <pc:sldMk cId="3349195909" sldId="388"/>
            <ac:picMk id="2" creationId="{00000000-0000-0000-0000-000000000000}"/>
          </ac:picMkLst>
        </pc:picChg>
      </pc:sldChg>
      <pc:sldChg chg="addSp delSp modSp mod">
        <pc:chgData name="박동규" userId="cebcdd3f-733e-4af1-b963-9742717e494c" providerId="ADAL" clId="{BCA7B544-FB76-4AFB-AE3E-2DAA59DF81DC}" dt="2021-01-10T13:34:52.173" v="74" actId="1076"/>
        <pc:sldMkLst>
          <pc:docMk/>
          <pc:sldMk cId="4263893857" sldId="389"/>
        </pc:sldMkLst>
        <pc:spChg chg="del">
          <ac:chgData name="박동규" userId="cebcdd3f-733e-4af1-b963-9742717e494c" providerId="ADAL" clId="{BCA7B544-FB76-4AFB-AE3E-2DAA59DF81DC}" dt="2021-01-10T13:34:41.710" v="71" actId="478"/>
          <ac:spMkLst>
            <pc:docMk/>
            <pc:sldMk cId="4263893857" sldId="389"/>
            <ac:spMk id="4" creationId="{00000000-0000-0000-0000-000000000000}"/>
          </ac:spMkLst>
        </pc:spChg>
        <pc:spChg chg="add del mod">
          <ac:chgData name="박동규" userId="cebcdd3f-733e-4af1-b963-9742717e494c" providerId="ADAL" clId="{BCA7B544-FB76-4AFB-AE3E-2DAA59DF81DC}" dt="2021-01-10T13:34:49.613" v="73" actId="478"/>
          <ac:spMkLst>
            <pc:docMk/>
            <pc:sldMk cId="4263893857" sldId="389"/>
            <ac:spMk id="5" creationId="{0B27CC09-8D91-4548-99D8-AAE0ACC7BFA1}"/>
          </ac:spMkLst>
        </pc:spChg>
        <pc:spChg chg="add mod">
          <ac:chgData name="박동규" userId="cebcdd3f-733e-4af1-b963-9742717e494c" providerId="ADAL" clId="{BCA7B544-FB76-4AFB-AE3E-2DAA59DF81DC}" dt="2021-01-10T13:34:42.296" v="72"/>
          <ac:spMkLst>
            <pc:docMk/>
            <pc:sldMk cId="4263893857" sldId="389"/>
            <ac:spMk id="6" creationId="{E8FBE03A-1B3A-46DB-945D-2029DF4AB7CB}"/>
          </ac:spMkLst>
        </pc:spChg>
        <pc:picChg chg="mod">
          <ac:chgData name="박동규" userId="cebcdd3f-733e-4af1-b963-9742717e494c" providerId="ADAL" clId="{BCA7B544-FB76-4AFB-AE3E-2DAA59DF81DC}" dt="2021-01-10T13:34:52.173" v="74" actId="1076"/>
          <ac:picMkLst>
            <pc:docMk/>
            <pc:sldMk cId="4263893857" sldId="389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4:55.909" v="75" actId="1076"/>
        <pc:sldMkLst>
          <pc:docMk/>
          <pc:sldMk cId="2467365220" sldId="390"/>
        </pc:sldMkLst>
        <pc:picChg chg="mod">
          <ac:chgData name="박동규" userId="cebcdd3f-733e-4af1-b963-9742717e494c" providerId="ADAL" clId="{BCA7B544-FB76-4AFB-AE3E-2DAA59DF81DC}" dt="2021-01-10T13:34:55.909" v="75" actId="1076"/>
          <ac:picMkLst>
            <pc:docMk/>
            <pc:sldMk cId="2467365220" sldId="390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4:58.485" v="76" actId="1076"/>
        <pc:sldMkLst>
          <pc:docMk/>
          <pc:sldMk cId="2965247587" sldId="391"/>
        </pc:sldMkLst>
        <pc:picChg chg="mod">
          <ac:chgData name="박동규" userId="cebcdd3f-733e-4af1-b963-9742717e494c" providerId="ADAL" clId="{BCA7B544-FB76-4AFB-AE3E-2DAA59DF81DC}" dt="2021-01-10T13:34:58.485" v="76" actId="1076"/>
          <ac:picMkLst>
            <pc:docMk/>
            <pc:sldMk cId="2965247587" sldId="391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5:13.077" v="78" actId="20577"/>
        <pc:sldMkLst>
          <pc:docMk/>
          <pc:sldMk cId="342518520" sldId="392"/>
        </pc:sldMkLst>
        <pc:spChg chg="mod">
          <ac:chgData name="박동규" userId="cebcdd3f-733e-4af1-b963-9742717e494c" providerId="ADAL" clId="{BCA7B544-FB76-4AFB-AE3E-2DAA59DF81DC}" dt="2021-01-10T13:35:13.077" v="78" actId="20577"/>
          <ac:spMkLst>
            <pc:docMk/>
            <pc:sldMk cId="342518520" sldId="392"/>
            <ac:spMk id="5" creationId="{00000000-0000-0000-0000-000000000000}"/>
          </ac:spMkLst>
        </pc:spChg>
      </pc:sldChg>
      <pc:sldChg chg="delSp modSp mod">
        <pc:chgData name="박동규" userId="cebcdd3f-733e-4af1-b963-9742717e494c" providerId="ADAL" clId="{BCA7B544-FB76-4AFB-AE3E-2DAA59DF81DC}" dt="2021-01-10T13:37:19.718" v="136" actId="1035"/>
        <pc:sldMkLst>
          <pc:docMk/>
          <pc:sldMk cId="1188614212" sldId="394"/>
        </pc:sldMkLst>
        <pc:spChg chg="mod">
          <ac:chgData name="박동규" userId="cebcdd3f-733e-4af1-b963-9742717e494c" providerId="ADAL" clId="{BCA7B544-FB76-4AFB-AE3E-2DAA59DF81DC}" dt="2021-01-10T13:37:19.718" v="136" actId="1035"/>
          <ac:spMkLst>
            <pc:docMk/>
            <pc:sldMk cId="1188614212" sldId="394"/>
            <ac:spMk id="5" creationId="{00000000-0000-0000-0000-000000000000}"/>
          </ac:spMkLst>
        </pc:spChg>
        <pc:spChg chg="del">
          <ac:chgData name="박동규" userId="cebcdd3f-733e-4af1-b963-9742717e494c" providerId="ADAL" clId="{BCA7B544-FB76-4AFB-AE3E-2DAA59DF81DC}" dt="2021-01-10T13:36:32.653" v="86" actId="478"/>
          <ac:spMkLst>
            <pc:docMk/>
            <pc:sldMk cId="1188614212" sldId="394"/>
            <ac:spMk id="7" creationId="{00000000-0000-0000-0000-000000000000}"/>
          </ac:spMkLst>
        </pc:spChg>
        <pc:spChg chg="mod ord">
          <ac:chgData name="박동규" userId="cebcdd3f-733e-4af1-b963-9742717e494c" providerId="ADAL" clId="{BCA7B544-FB76-4AFB-AE3E-2DAA59DF81DC}" dt="2021-01-10T13:37:05.290" v="117" actId="166"/>
          <ac:spMkLst>
            <pc:docMk/>
            <pc:sldMk cId="1188614212" sldId="394"/>
            <ac:spMk id="8" creationId="{00000000-0000-0000-0000-000000000000}"/>
          </ac:spMkLst>
        </pc:spChg>
        <pc:picChg chg="mod ord">
          <ac:chgData name="박동규" userId="cebcdd3f-733e-4af1-b963-9742717e494c" providerId="ADAL" clId="{BCA7B544-FB76-4AFB-AE3E-2DAA59DF81DC}" dt="2021-01-10T13:36:50.809" v="114" actId="166"/>
          <ac:picMkLst>
            <pc:docMk/>
            <pc:sldMk cId="1188614212" sldId="394"/>
            <ac:picMk id="6" creationId="{00000000-0000-0000-0000-000000000000}"/>
          </ac:picMkLst>
        </pc:picChg>
        <pc:picChg chg="mod">
          <ac:chgData name="박동규" userId="cebcdd3f-733e-4af1-b963-9742717e494c" providerId="ADAL" clId="{BCA7B544-FB76-4AFB-AE3E-2DAA59DF81DC}" dt="2021-01-10T13:36:53.725" v="115" actId="1076"/>
          <ac:picMkLst>
            <pc:docMk/>
            <pc:sldMk cId="1188614212" sldId="394"/>
            <ac:picMk id="9" creationId="{00000000-0000-0000-0000-000000000000}"/>
          </ac:picMkLst>
        </pc:picChg>
        <pc:picChg chg="mod">
          <ac:chgData name="박동규" userId="cebcdd3f-733e-4af1-b963-9742717e494c" providerId="ADAL" clId="{BCA7B544-FB76-4AFB-AE3E-2DAA59DF81DC}" dt="2021-01-10T13:36:56.582" v="116" actId="1076"/>
          <ac:picMkLst>
            <pc:docMk/>
            <pc:sldMk cId="1188614212" sldId="394"/>
            <ac:picMk id="10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8:05.615" v="142" actId="1076"/>
        <pc:sldMkLst>
          <pc:docMk/>
          <pc:sldMk cId="3325695522" sldId="399"/>
        </pc:sldMkLst>
        <pc:spChg chg="mod">
          <ac:chgData name="박동규" userId="cebcdd3f-733e-4af1-b963-9742717e494c" providerId="ADAL" clId="{BCA7B544-FB76-4AFB-AE3E-2DAA59DF81DC}" dt="2021-01-10T13:38:04.117" v="141" actId="1076"/>
          <ac:spMkLst>
            <pc:docMk/>
            <pc:sldMk cId="3325695522" sldId="399"/>
            <ac:spMk id="5" creationId="{00000000-0000-0000-0000-000000000000}"/>
          </ac:spMkLst>
        </pc:spChg>
        <pc:picChg chg="mod">
          <ac:chgData name="박동규" userId="cebcdd3f-733e-4af1-b963-9742717e494c" providerId="ADAL" clId="{BCA7B544-FB76-4AFB-AE3E-2DAA59DF81DC}" dt="2021-01-10T13:38:05.615" v="142" actId="1076"/>
          <ac:picMkLst>
            <pc:docMk/>
            <pc:sldMk cId="3325695522" sldId="399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8:10.919" v="144" actId="1076"/>
        <pc:sldMkLst>
          <pc:docMk/>
          <pc:sldMk cId="2587002101" sldId="400"/>
        </pc:sldMkLst>
        <pc:spChg chg="mod">
          <ac:chgData name="박동규" userId="cebcdd3f-733e-4af1-b963-9742717e494c" providerId="ADAL" clId="{BCA7B544-FB76-4AFB-AE3E-2DAA59DF81DC}" dt="2021-01-10T13:38:09.648" v="143" actId="1076"/>
          <ac:spMkLst>
            <pc:docMk/>
            <pc:sldMk cId="2587002101" sldId="400"/>
            <ac:spMk id="5" creationId="{00000000-0000-0000-0000-000000000000}"/>
          </ac:spMkLst>
        </pc:spChg>
        <pc:picChg chg="mod">
          <ac:chgData name="박동규" userId="cebcdd3f-733e-4af1-b963-9742717e494c" providerId="ADAL" clId="{BCA7B544-FB76-4AFB-AE3E-2DAA59DF81DC}" dt="2021-01-10T13:38:10.919" v="144" actId="1076"/>
          <ac:picMkLst>
            <pc:docMk/>
            <pc:sldMk cId="2587002101" sldId="400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7:57.787" v="140" actId="1076"/>
        <pc:sldMkLst>
          <pc:docMk/>
          <pc:sldMk cId="2773032214" sldId="410"/>
        </pc:sldMkLst>
        <pc:spChg chg="mod">
          <ac:chgData name="박동규" userId="cebcdd3f-733e-4af1-b963-9742717e494c" providerId="ADAL" clId="{BCA7B544-FB76-4AFB-AE3E-2DAA59DF81DC}" dt="2021-01-10T13:37:57.787" v="140" actId="1076"/>
          <ac:spMkLst>
            <pc:docMk/>
            <pc:sldMk cId="2773032214" sldId="410"/>
            <ac:spMk id="5" creationId="{4219EA7B-CA24-48B4-A0C8-8621F5336104}"/>
          </ac:spMkLst>
        </pc:spChg>
        <pc:picChg chg="mod">
          <ac:chgData name="박동규" userId="cebcdd3f-733e-4af1-b963-9742717e494c" providerId="ADAL" clId="{BCA7B544-FB76-4AFB-AE3E-2DAA59DF81DC}" dt="2021-01-10T13:37:57.787" v="140" actId="1076"/>
          <ac:picMkLst>
            <pc:docMk/>
            <pc:sldMk cId="2773032214" sldId="410"/>
            <ac:picMk id="2" creationId="{00000000-0000-0000-0000-000000000000}"/>
          </ac:picMkLst>
        </pc:picChg>
        <pc:picChg chg="mod">
          <ac:chgData name="박동규" userId="cebcdd3f-733e-4af1-b963-9742717e494c" providerId="ADAL" clId="{BCA7B544-FB76-4AFB-AE3E-2DAA59DF81DC}" dt="2021-01-10T13:37:57.787" v="140" actId="1076"/>
          <ac:picMkLst>
            <pc:docMk/>
            <pc:sldMk cId="2773032214" sldId="410"/>
            <ac:picMk id="3" creationId="{00000000-0000-0000-0000-000000000000}"/>
          </ac:picMkLst>
        </pc:picChg>
        <pc:picChg chg="mod">
          <ac:chgData name="박동규" userId="cebcdd3f-733e-4af1-b963-9742717e494c" providerId="ADAL" clId="{BCA7B544-FB76-4AFB-AE3E-2DAA59DF81DC}" dt="2021-01-10T13:37:57.787" v="140" actId="1076"/>
          <ac:picMkLst>
            <pc:docMk/>
            <pc:sldMk cId="2773032214" sldId="410"/>
            <ac:picMk id="7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3:07.511" v="57" actId="1076"/>
        <pc:sldMkLst>
          <pc:docMk/>
          <pc:sldMk cId="2954283392" sldId="413"/>
        </pc:sldMkLst>
        <pc:picChg chg="mod">
          <ac:chgData name="박동규" userId="cebcdd3f-733e-4af1-b963-9742717e494c" providerId="ADAL" clId="{BCA7B544-FB76-4AFB-AE3E-2DAA59DF81DC}" dt="2021-01-10T13:33:07.511" v="57" actId="1076"/>
          <ac:picMkLst>
            <pc:docMk/>
            <pc:sldMk cId="2954283392" sldId="413"/>
            <ac:picMk id="6" creationId="{00000000-0000-0000-0000-000000000000}"/>
          </ac:picMkLst>
        </pc:picChg>
      </pc:sldChg>
      <pc:sldChg chg="modSp mod">
        <pc:chgData name="박동규" userId="cebcdd3f-733e-4af1-b963-9742717e494c" providerId="ADAL" clId="{BCA7B544-FB76-4AFB-AE3E-2DAA59DF81DC}" dt="2021-01-10T13:37:42.435" v="139" actId="14100"/>
        <pc:sldMkLst>
          <pc:docMk/>
          <pc:sldMk cId="2577746448" sldId="414"/>
        </pc:sldMkLst>
        <pc:spChg chg="mod">
          <ac:chgData name="박동규" userId="cebcdd3f-733e-4af1-b963-9742717e494c" providerId="ADAL" clId="{BCA7B544-FB76-4AFB-AE3E-2DAA59DF81DC}" dt="2021-01-10T13:37:37.770" v="138" actId="1076"/>
          <ac:spMkLst>
            <pc:docMk/>
            <pc:sldMk cId="2577746448" sldId="414"/>
            <ac:spMk id="5" creationId="{00000000-0000-0000-0000-000000000000}"/>
          </ac:spMkLst>
        </pc:spChg>
        <pc:picChg chg="mod">
          <ac:chgData name="박동규" userId="cebcdd3f-733e-4af1-b963-9742717e494c" providerId="ADAL" clId="{BCA7B544-FB76-4AFB-AE3E-2DAA59DF81DC}" dt="2021-01-10T13:37:42.435" v="139" actId="14100"/>
          <ac:picMkLst>
            <pc:docMk/>
            <pc:sldMk cId="2577746448" sldId="414"/>
            <ac:picMk id="3" creationId="{00000000-0000-0000-0000-000000000000}"/>
          </ac:picMkLst>
        </pc:picChg>
      </pc:sldChg>
    </pc:docChg>
  </pc:docChgLst>
  <pc:docChgLst>
    <pc:chgData name="박동규" userId="cebcdd3f-733e-4af1-b963-9742717e494c" providerId="ADAL" clId="{A9B87525-16C6-411B-BA9C-C926ED05ECBA}"/>
    <pc:docChg chg="modSld">
      <pc:chgData name="박동규" userId="cebcdd3f-733e-4af1-b963-9742717e494c" providerId="ADAL" clId="{A9B87525-16C6-411B-BA9C-C926ED05ECBA}" dt="2021-01-15T03:05:50.787" v="44" actId="207"/>
      <pc:docMkLst>
        <pc:docMk/>
      </pc:docMkLst>
      <pc:sldChg chg="modSp">
        <pc:chgData name="박동규" userId="cebcdd3f-733e-4af1-b963-9742717e494c" providerId="ADAL" clId="{A9B87525-16C6-411B-BA9C-C926ED05ECBA}" dt="2021-01-15T03:05:50.787" v="44" actId="207"/>
        <pc:sldMkLst>
          <pc:docMk/>
          <pc:sldMk cId="1320710845" sldId="336"/>
        </pc:sldMkLst>
        <pc:spChg chg="mod">
          <ac:chgData name="박동규" userId="cebcdd3f-733e-4af1-b963-9742717e494c" providerId="ADAL" clId="{A9B87525-16C6-411B-BA9C-C926ED05ECBA}" dt="2021-01-15T03:05:50.787" v="44" actId="207"/>
          <ac:spMkLst>
            <pc:docMk/>
            <pc:sldMk cId="1320710845" sldId="336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A9B87525-16C6-411B-BA9C-C926ED05ECBA}" dt="2021-01-15T03:03:13.673" v="0" actId="20577"/>
        <pc:sldMkLst>
          <pc:docMk/>
          <pc:sldMk cId="1045891653" sldId="356"/>
        </pc:sldMkLst>
        <pc:spChg chg="mod">
          <ac:chgData name="박동규" userId="cebcdd3f-733e-4af1-b963-9742717e494c" providerId="ADAL" clId="{A9B87525-16C6-411B-BA9C-C926ED05ECBA}" dt="2021-01-15T03:03:13.673" v="0" actId="20577"/>
          <ac:spMkLst>
            <pc:docMk/>
            <pc:sldMk cId="1045891653" sldId="356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A9B87525-16C6-411B-BA9C-C926ED05ECBA}" dt="2021-01-15T03:03:46.414" v="43"/>
        <pc:sldMkLst>
          <pc:docMk/>
          <pc:sldMk cId="3225670470" sldId="357"/>
        </pc:sldMkLst>
        <pc:spChg chg="mod">
          <ac:chgData name="박동규" userId="cebcdd3f-733e-4af1-b963-9742717e494c" providerId="ADAL" clId="{A9B87525-16C6-411B-BA9C-C926ED05ECBA}" dt="2021-01-15T03:03:46.414" v="43"/>
          <ac:spMkLst>
            <pc:docMk/>
            <pc:sldMk cId="3225670470" sldId="357"/>
            <ac:spMk id="3" creationId="{00000000-0000-0000-0000-000000000000}"/>
          </ac:spMkLst>
        </pc:spChg>
        <pc:picChg chg="mod">
          <ac:chgData name="박동규" userId="cebcdd3f-733e-4af1-b963-9742717e494c" providerId="ADAL" clId="{A9B87525-16C6-411B-BA9C-C926ED05ECBA}" dt="2021-01-15T03:03:29.210" v="31" actId="1037"/>
          <ac:picMkLst>
            <pc:docMk/>
            <pc:sldMk cId="3225670470" sldId="357"/>
            <ac:picMk id="7" creationId="{DEFCAAAF-FCC6-764C-8EF2-6B301175498C}"/>
          </ac:picMkLst>
        </pc:picChg>
        <pc:picChg chg="mod">
          <ac:chgData name="박동규" userId="cebcdd3f-733e-4af1-b963-9742717e494c" providerId="ADAL" clId="{A9B87525-16C6-411B-BA9C-C926ED05ECBA}" dt="2021-01-15T03:03:32.929" v="32" actId="1076"/>
          <ac:picMkLst>
            <pc:docMk/>
            <pc:sldMk cId="3225670470" sldId="357"/>
            <ac:picMk id="8" creationId="{A8B41EE3-7C28-4A43-BF26-7D3F4708249E}"/>
          </ac:picMkLst>
        </pc:picChg>
        <pc:picChg chg="mod">
          <ac:chgData name="박동규" userId="cebcdd3f-733e-4af1-b963-9742717e494c" providerId="ADAL" clId="{A9B87525-16C6-411B-BA9C-C926ED05ECBA}" dt="2021-01-15T03:03:29.210" v="31" actId="1037"/>
          <ac:picMkLst>
            <pc:docMk/>
            <pc:sldMk cId="3225670470" sldId="357"/>
            <ac:picMk id="9" creationId="{B0FCEBD4-DD98-B64A-A88E-68E0EBFB887B}"/>
          </ac:picMkLst>
        </pc:picChg>
      </pc:sldChg>
    </pc:docChg>
  </pc:docChgLst>
  <pc:docChgLst>
    <pc:chgData name="정승민" userId="27c543a4-548c-4fc9-964e-449d0026db0b" providerId="ADAL" clId="{8B9D3A8A-EFB7-46D6-A1F1-59C2C348C88A}"/>
    <pc:docChg chg="undo custSel addSld delSld modSld sldOrd">
      <pc:chgData name="정승민" userId="27c543a4-548c-4fc9-964e-449d0026db0b" providerId="ADAL" clId="{8B9D3A8A-EFB7-46D6-A1F1-59C2C348C88A}" dt="2022-11-02T05:27:11.892" v="19281" actId="1076"/>
      <pc:docMkLst>
        <pc:docMk/>
      </pc:docMkLst>
      <pc:sldChg chg="addSp delSp modSp mod ord">
        <pc:chgData name="정승민" userId="27c543a4-548c-4fc9-964e-449d0026db0b" providerId="ADAL" clId="{8B9D3A8A-EFB7-46D6-A1F1-59C2C348C88A}" dt="2022-11-02T04:43:08.862" v="18999"/>
        <pc:sldMkLst>
          <pc:docMk/>
          <pc:sldMk cId="25190376" sldId="302"/>
        </pc:sldMkLst>
        <pc:spChg chg="del mod ord">
          <ac:chgData name="정승민" userId="27c543a4-548c-4fc9-964e-449d0026db0b" providerId="ADAL" clId="{8B9D3A8A-EFB7-46D6-A1F1-59C2C348C88A}" dt="2022-11-02T03:32:16.022" v="14382" actId="478"/>
          <ac:spMkLst>
            <pc:docMk/>
            <pc:sldMk cId="25190376" sldId="302"/>
            <ac:spMk id="3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2T03:32:39.203" v="14393" actId="1076"/>
          <ac:spMkLst>
            <pc:docMk/>
            <pc:sldMk cId="25190376" sldId="302"/>
            <ac:spMk id="5" creationId="{00000000-0000-0000-0000-000000000000}"/>
          </ac:spMkLst>
        </pc:spChg>
        <pc:spChg chg="add mod">
          <ac:chgData name="정승민" userId="27c543a4-548c-4fc9-964e-449d0026db0b" providerId="ADAL" clId="{8B9D3A8A-EFB7-46D6-A1F1-59C2C348C88A}" dt="2022-11-02T04:35:41.428" v="18848" actId="6549"/>
          <ac:spMkLst>
            <pc:docMk/>
            <pc:sldMk cId="25190376" sldId="302"/>
            <ac:spMk id="7" creationId="{30B1CABA-8451-4AF1-A18C-B2258F40636E}"/>
          </ac:spMkLst>
        </pc:spChg>
        <pc:spChg chg="add del mod">
          <ac:chgData name="정승민" userId="27c543a4-548c-4fc9-964e-449d0026db0b" providerId="ADAL" clId="{8B9D3A8A-EFB7-46D6-A1F1-59C2C348C88A}" dt="2022-11-02T03:32:18.566" v="14383" actId="478"/>
          <ac:spMkLst>
            <pc:docMk/>
            <pc:sldMk cId="25190376" sldId="302"/>
            <ac:spMk id="8" creationId="{9659FB29-A925-473A-85EC-58E3B8415AD2}"/>
          </ac:spMkLst>
        </pc:spChg>
        <pc:spChg chg="add mod">
          <ac:chgData name="정승민" userId="27c543a4-548c-4fc9-964e-449d0026db0b" providerId="ADAL" clId="{8B9D3A8A-EFB7-46D6-A1F1-59C2C348C88A}" dt="2022-11-02T04:43:08.862" v="18999"/>
          <ac:spMkLst>
            <pc:docMk/>
            <pc:sldMk cId="25190376" sldId="302"/>
            <ac:spMk id="11" creationId="{0112FAD9-DF43-45B9-B28B-34124AE45AC3}"/>
          </ac:spMkLst>
        </pc:spChg>
        <pc:spChg chg="add mod">
          <ac:chgData name="정승민" userId="27c543a4-548c-4fc9-964e-449d0026db0b" providerId="ADAL" clId="{8B9D3A8A-EFB7-46D6-A1F1-59C2C348C88A}" dt="2022-11-02T04:42:46.408" v="18989" actId="14100"/>
          <ac:spMkLst>
            <pc:docMk/>
            <pc:sldMk cId="25190376" sldId="302"/>
            <ac:spMk id="15" creationId="{7DD46377-2AB6-45FF-BB48-D965EE099CC8}"/>
          </ac:spMkLst>
        </pc:spChg>
        <pc:picChg chg="del mod">
          <ac:chgData name="정승민" userId="27c543a4-548c-4fc9-964e-449d0026db0b" providerId="ADAL" clId="{8B9D3A8A-EFB7-46D6-A1F1-59C2C348C88A}" dt="2022-11-02T03:31:52.635" v="14376" actId="478"/>
          <ac:picMkLst>
            <pc:docMk/>
            <pc:sldMk cId="25190376" sldId="302"/>
            <ac:picMk id="6" creationId="{00000000-0000-0000-0000-000000000000}"/>
          </ac:picMkLst>
        </pc:picChg>
        <pc:picChg chg="add mod">
          <ac:chgData name="정승민" userId="27c543a4-548c-4fc9-964e-449d0026db0b" providerId="ADAL" clId="{8B9D3A8A-EFB7-46D6-A1F1-59C2C348C88A}" dt="2022-11-02T04:42:58.998" v="18990" actId="1076"/>
          <ac:picMkLst>
            <pc:docMk/>
            <pc:sldMk cId="25190376" sldId="302"/>
            <ac:picMk id="9" creationId="{B9C0B02B-B499-448D-BC75-012D75BB712A}"/>
          </ac:picMkLst>
        </pc:picChg>
        <pc:picChg chg="add mod">
          <ac:chgData name="정승민" userId="27c543a4-548c-4fc9-964e-449d0026db0b" providerId="ADAL" clId="{8B9D3A8A-EFB7-46D6-A1F1-59C2C348C88A}" dt="2022-11-02T03:33:01.537" v="14400" actId="1076"/>
          <ac:picMkLst>
            <pc:docMk/>
            <pc:sldMk cId="25190376" sldId="302"/>
            <ac:picMk id="10" creationId="{59D19BDE-00DF-4E75-BDA5-F4AF92B19323}"/>
          </ac:picMkLst>
        </pc:picChg>
        <pc:picChg chg="add mod">
          <ac:chgData name="정승민" userId="27c543a4-548c-4fc9-964e-449d0026db0b" providerId="ADAL" clId="{8B9D3A8A-EFB7-46D6-A1F1-59C2C348C88A}" dt="2022-11-02T03:33:01.537" v="14400" actId="1076"/>
          <ac:picMkLst>
            <pc:docMk/>
            <pc:sldMk cId="25190376" sldId="302"/>
            <ac:picMk id="12" creationId="{9632281B-1EE4-4CF5-B157-B17DF54C8A83}"/>
          </ac:picMkLst>
        </pc:picChg>
        <pc:picChg chg="add mod">
          <ac:chgData name="정승민" userId="27c543a4-548c-4fc9-964e-449d0026db0b" providerId="ADAL" clId="{8B9D3A8A-EFB7-46D6-A1F1-59C2C348C88A}" dt="2022-11-02T03:33:01.537" v="14400" actId="1076"/>
          <ac:picMkLst>
            <pc:docMk/>
            <pc:sldMk cId="25190376" sldId="302"/>
            <ac:picMk id="13" creationId="{A97B39C8-8590-4476-AA6C-86DC8237A7AC}"/>
          </ac:picMkLst>
        </pc:picChg>
        <pc:picChg chg="add mod">
          <ac:chgData name="정승민" userId="27c543a4-548c-4fc9-964e-449d0026db0b" providerId="ADAL" clId="{8B9D3A8A-EFB7-46D6-A1F1-59C2C348C88A}" dt="2022-11-02T03:33:01.537" v="14400" actId="1076"/>
          <ac:picMkLst>
            <pc:docMk/>
            <pc:sldMk cId="25190376" sldId="302"/>
            <ac:picMk id="14" creationId="{8FCC6273-DE0D-4230-A0BA-C08052B902C2}"/>
          </ac:picMkLst>
        </pc:picChg>
        <pc:picChg chg="add mod">
          <ac:chgData name="정승민" userId="27c543a4-548c-4fc9-964e-449d0026db0b" providerId="ADAL" clId="{8B9D3A8A-EFB7-46D6-A1F1-59C2C348C88A}" dt="2022-11-02T04:42:58.998" v="18990" actId="1076"/>
          <ac:picMkLst>
            <pc:docMk/>
            <pc:sldMk cId="25190376" sldId="302"/>
            <ac:picMk id="16" creationId="{42EA121F-10A7-4A2D-A685-C19D9F9D12C8}"/>
          </ac:picMkLst>
        </pc:picChg>
      </pc:sldChg>
      <pc:sldChg chg="del">
        <pc:chgData name="정승민" userId="27c543a4-548c-4fc9-964e-449d0026db0b" providerId="ADAL" clId="{8B9D3A8A-EFB7-46D6-A1F1-59C2C348C88A}" dt="2022-11-01T01:04:48.986" v="0" actId="47"/>
        <pc:sldMkLst>
          <pc:docMk/>
          <pc:sldMk cId="3396687646" sldId="327"/>
        </pc:sldMkLst>
      </pc:sldChg>
      <pc:sldChg chg="addSp modSp mod">
        <pc:chgData name="정승민" userId="27c543a4-548c-4fc9-964e-449d0026db0b" providerId="ADAL" clId="{8B9D3A8A-EFB7-46D6-A1F1-59C2C348C88A}" dt="2022-11-01T06:17:44.159" v="6595" actId="14100"/>
        <pc:sldMkLst>
          <pc:docMk/>
          <pc:sldMk cId="4230589007" sldId="335"/>
        </pc:sldMkLst>
        <pc:spChg chg="mod">
          <ac:chgData name="정승민" userId="27c543a4-548c-4fc9-964e-449d0026db0b" providerId="ADAL" clId="{8B9D3A8A-EFB7-46D6-A1F1-59C2C348C88A}" dt="2022-11-01T06:17:37.427" v="6592" actId="14100"/>
          <ac:spMkLst>
            <pc:docMk/>
            <pc:sldMk cId="4230589007" sldId="335"/>
            <ac:spMk id="2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04:19:34.089" v="6155" actId="1076"/>
          <ac:spMkLst>
            <pc:docMk/>
            <pc:sldMk cId="4230589007" sldId="335"/>
            <ac:spMk id="3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06:17:33.129" v="6591" actId="1035"/>
          <ac:spMkLst>
            <pc:docMk/>
            <pc:sldMk cId="4230589007" sldId="335"/>
            <ac:spMk id="6" creationId="{00000000-0000-0000-0000-000000000000}"/>
          </ac:spMkLst>
        </pc:spChg>
        <pc:picChg chg="add mod">
          <ac:chgData name="정승민" userId="27c543a4-548c-4fc9-964e-449d0026db0b" providerId="ADAL" clId="{8B9D3A8A-EFB7-46D6-A1F1-59C2C348C88A}" dt="2022-11-01T06:17:44.159" v="6595" actId="14100"/>
          <ac:picMkLst>
            <pc:docMk/>
            <pc:sldMk cId="4230589007" sldId="335"/>
            <ac:picMk id="7" creationId="{41054D2A-7F6E-4EEB-85DC-C56A17601C76}"/>
          </ac:picMkLst>
        </pc:picChg>
      </pc:sldChg>
      <pc:sldChg chg="ord">
        <pc:chgData name="정승민" userId="27c543a4-548c-4fc9-964e-449d0026db0b" providerId="ADAL" clId="{8B9D3A8A-EFB7-46D6-A1F1-59C2C348C88A}" dt="2022-11-01T04:27:40.756" v="6365"/>
        <pc:sldMkLst>
          <pc:docMk/>
          <pc:sldMk cId="1320710845" sldId="336"/>
        </pc:sldMkLst>
      </pc:sldChg>
      <pc:sldChg chg="addSp modSp mod">
        <pc:chgData name="정승민" userId="27c543a4-548c-4fc9-964e-449d0026db0b" providerId="ADAL" clId="{8B9D3A8A-EFB7-46D6-A1F1-59C2C348C88A}" dt="2022-11-02T05:27:11.892" v="19281" actId="1076"/>
        <pc:sldMkLst>
          <pc:docMk/>
          <pc:sldMk cId="863981921" sldId="339"/>
        </pc:sldMkLst>
        <pc:spChg chg="add mod">
          <ac:chgData name="정승민" userId="27c543a4-548c-4fc9-964e-449d0026db0b" providerId="ADAL" clId="{8B9D3A8A-EFB7-46D6-A1F1-59C2C348C88A}" dt="2022-11-02T05:11:35.375" v="19113" actId="1076"/>
          <ac:spMkLst>
            <pc:docMk/>
            <pc:sldMk cId="863981921" sldId="339"/>
            <ac:spMk id="6" creationId="{192F6AFB-0F50-49D7-9AD4-49609EF353DD}"/>
          </ac:spMkLst>
        </pc:spChg>
        <pc:spChg chg="mod">
          <ac:chgData name="정승민" userId="27c543a4-548c-4fc9-964e-449d0026db0b" providerId="ADAL" clId="{8B9D3A8A-EFB7-46D6-A1F1-59C2C348C88A}" dt="2022-11-02T05:11:35.375" v="19113" actId="1076"/>
          <ac:spMkLst>
            <pc:docMk/>
            <pc:sldMk cId="863981921" sldId="339"/>
            <ac:spMk id="7" creationId="{00000000-0000-0000-0000-000000000000}"/>
          </ac:spMkLst>
        </pc:spChg>
        <pc:spChg chg="add mod">
          <ac:chgData name="정승민" userId="27c543a4-548c-4fc9-964e-449d0026db0b" providerId="ADAL" clId="{8B9D3A8A-EFB7-46D6-A1F1-59C2C348C88A}" dt="2022-11-02T05:27:10.056" v="19280" actId="1076"/>
          <ac:spMkLst>
            <pc:docMk/>
            <pc:sldMk cId="863981921" sldId="339"/>
            <ac:spMk id="8" creationId="{BAC312DF-80CC-42E7-8387-EB5AB42A8151}"/>
          </ac:spMkLst>
        </pc:spChg>
        <pc:spChg chg="add mod">
          <ac:chgData name="정승민" userId="27c543a4-548c-4fc9-964e-449d0026db0b" providerId="ADAL" clId="{8B9D3A8A-EFB7-46D6-A1F1-59C2C348C88A}" dt="2022-11-02T05:27:11.892" v="19281" actId="1076"/>
          <ac:spMkLst>
            <pc:docMk/>
            <pc:sldMk cId="863981921" sldId="339"/>
            <ac:spMk id="9" creationId="{0A2CFE32-B1A9-47C0-B839-F624975F1995}"/>
          </ac:spMkLst>
        </pc:spChg>
        <pc:picChg chg="mod">
          <ac:chgData name="정승민" userId="27c543a4-548c-4fc9-964e-449d0026db0b" providerId="ADAL" clId="{8B9D3A8A-EFB7-46D6-A1F1-59C2C348C88A}" dt="2022-11-02T05:11:53.358" v="19118" actId="1076"/>
          <ac:picMkLst>
            <pc:docMk/>
            <pc:sldMk cId="863981921" sldId="339"/>
            <ac:picMk id="3" creationId="{00000000-0000-0000-0000-000000000000}"/>
          </ac:picMkLst>
        </pc:picChg>
      </pc:sldChg>
      <pc:sldChg chg="addSp delSp modSp mod">
        <pc:chgData name="정승민" userId="27c543a4-548c-4fc9-964e-449d0026db0b" providerId="ADAL" clId="{8B9D3A8A-EFB7-46D6-A1F1-59C2C348C88A}" dt="2022-11-01T09:47:24.819" v="7179" actId="478"/>
        <pc:sldMkLst>
          <pc:docMk/>
          <pc:sldMk cId="1655570626" sldId="346"/>
        </pc:sldMkLst>
        <pc:spChg chg="mod">
          <ac:chgData name="정승민" userId="27c543a4-548c-4fc9-964e-449d0026db0b" providerId="ADAL" clId="{8B9D3A8A-EFB7-46D6-A1F1-59C2C348C88A}" dt="2022-11-01T08:35:54.119" v="6813" actId="20577"/>
          <ac:spMkLst>
            <pc:docMk/>
            <pc:sldMk cId="1655570626" sldId="346"/>
            <ac:spMk id="8" creationId="{00000000-0000-0000-0000-000000000000}"/>
          </ac:spMkLst>
        </pc:spChg>
        <pc:spChg chg="add del mod">
          <ac:chgData name="정승민" userId="27c543a4-548c-4fc9-964e-449d0026db0b" providerId="ADAL" clId="{8B9D3A8A-EFB7-46D6-A1F1-59C2C348C88A}" dt="2022-11-01T09:47:24.488" v="7178" actId="478"/>
          <ac:spMkLst>
            <pc:docMk/>
            <pc:sldMk cId="1655570626" sldId="346"/>
            <ac:spMk id="11" creationId="{B393F634-6058-4322-AA67-32FBC7D4BD6A}"/>
          </ac:spMkLst>
        </pc:spChg>
        <pc:picChg chg="mod">
          <ac:chgData name="정승민" userId="27c543a4-548c-4fc9-964e-449d0026db0b" providerId="ADAL" clId="{8B9D3A8A-EFB7-46D6-A1F1-59C2C348C88A}" dt="2022-11-01T08:34:26.351" v="6681" actId="1076"/>
          <ac:picMkLst>
            <pc:docMk/>
            <pc:sldMk cId="1655570626" sldId="346"/>
            <ac:picMk id="6" creationId="{00000000-0000-0000-0000-000000000000}"/>
          </ac:picMkLst>
        </pc:picChg>
        <pc:picChg chg="mod">
          <ac:chgData name="정승민" userId="27c543a4-548c-4fc9-964e-449d0026db0b" providerId="ADAL" clId="{8B9D3A8A-EFB7-46D6-A1F1-59C2C348C88A}" dt="2022-11-01T08:34:27.949" v="6682" actId="1076"/>
          <ac:picMkLst>
            <pc:docMk/>
            <pc:sldMk cId="1655570626" sldId="346"/>
            <ac:picMk id="7" creationId="{00000000-0000-0000-0000-000000000000}"/>
          </ac:picMkLst>
        </pc:picChg>
        <pc:picChg chg="add mod">
          <ac:chgData name="정승민" userId="27c543a4-548c-4fc9-964e-449d0026db0b" providerId="ADAL" clId="{8B9D3A8A-EFB7-46D6-A1F1-59C2C348C88A}" dt="2022-11-01T08:35:57.158" v="6814" actId="1076"/>
          <ac:picMkLst>
            <pc:docMk/>
            <pc:sldMk cId="1655570626" sldId="346"/>
            <ac:picMk id="9" creationId="{F89BABE8-0D27-4B30-B4AB-355EDFD53987}"/>
          </ac:picMkLst>
        </pc:picChg>
        <pc:picChg chg="add mod">
          <ac:chgData name="정승민" userId="27c543a4-548c-4fc9-964e-449d0026db0b" providerId="ADAL" clId="{8B9D3A8A-EFB7-46D6-A1F1-59C2C348C88A}" dt="2022-11-01T08:35:59.613" v="6815" actId="1076"/>
          <ac:picMkLst>
            <pc:docMk/>
            <pc:sldMk cId="1655570626" sldId="346"/>
            <ac:picMk id="10" creationId="{6696BFC4-B65C-439A-A592-0F7D94B2B769}"/>
          </ac:picMkLst>
        </pc:picChg>
        <pc:picChg chg="add del mod">
          <ac:chgData name="정승민" userId="27c543a4-548c-4fc9-964e-449d0026db0b" providerId="ADAL" clId="{8B9D3A8A-EFB7-46D6-A1F1-59C2C348C88A}" dt="2022-11-01T09:47:24.819" v="7179" actId="478"/>
          <ac:picMkLst>
            <pc:docMk/>
            <pc:sldMk cId="1655570626" sldId="346"/>
            <ac:picMk id="12" creationId="{B58C7686-C383-4686-A5AB-22E82AAA1F4B}"/>
          </ac:picMkLst>
        </pc:picChg>
      </pc:sldChg>
      <pc:sldChg chg="addSp modSp mod">
        <pc:chgData name="정승민" userId="27c543a4-548c-4fc9-964e-449d0026db0b" providerId="ADAL" clId="{8B9D3A8A-EFB7-46D6-A1F1-59C2C348C88A}" dt="2022-11-01T08:36:41.141" v="6819" actId="1076"/>
        <pc:sldMkLst>
          <pc:docMk/>
          <pc:sldMk cId="4068537777" sldId="349"/>
        </pc:sldMkLst>
        <pc:spChg chg="add mod">
          <ac:chgData name="정승민" userId="27c543a4-548c-4fc9-964e-449d0026db0b" providerId="ADAL" clId="{8B9D3A8A-EFB7-46D6-A1F1-59C2C348C88A}" dt="2022-11-01T08:36:41.141" v="6819" actId="1076"/>
          <ac:spMkLst>
            <pc:docMk/>
            <pc:sldMk cId="4068537777" sldId="349"/>
            <ac:spMk id="21" creationId="{690DC401-E930-44A0-A3FB-81E4CA39A506}"/>
          </ac:spMkLst>
        </pc:spChg>
      </pc:sldChg>
      <pc:sldChg chg="addSp delSp modSp mod">
        <pc:chgData name="정승민" userId="27c543a4-548c-4fc9-964e-449d0026db0b" providerId="ADAL" clId="{8B9D3A8A-EFB7-46D6-A1F1-59C2C348C88A}" dt="2022-11-01T09:25:23.047" v="7013" actId="21"/>
        <pc:sldMkLst>
          <pc:docMk/>
          <pc:sldMk cId="3516977218" sldId="353"/>
        </pc:sldMkLst>
        <pc:spChg chg="add mod">
          <ac:chgData name="정승민" userId="27c543a4-548c-4fc9-964e-449d0026db0b" providerId="ADAL" clId="{8B9D3A8A-EFB7-46D6-A1F1-59C2C348C88A}" dt="2022-11-01T09:21:58.137" v="6928" actId="20577"/>
          <ac:spMkLst>
            <pc:docMk/>
            <pc:sldMk cId="3516977218" sldId="353"/>
            <ac:spMk id="6" creationId="{5DFF9213-E0D6-45B5-990B-B11A54DC1CDC}"/>
          </ac:spMkLst>
        </pc:spChg>
        <pc:spChg chg="mod">
          <ac:chgData name="정승민" userId="27c543a4-548c-4fc9-964e-449d0026db0b" providerId="ADAL" clId="{8B9D3A8A-EFB7-46D6-A1F1-59C2C348C88A}" dt="2022-11-01T09:21:10.038" v="6913" actId="20577"/>
          <ac:spMkLst>
            <pc:docMk/>
            <pc:sldMk cId="3516977218" sldId="353"/>
            <ac:spMk id="8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09:20:51.140" v="6906"/>
          <ac:spMkLst>
            <pc:docMk/>
            <pc:sldMk cId="3516977218" sldId="353"/>
            <ac:spMk id="10" creationId="{805A06CD-0E62-4245-A5C8-70596EE50520}"/>
          </ac:spMkLst>
        </pc:spChg>
        <pc:spChg chg="mod">
          <ac:chgData name="정승민" userId="27c543a4-548c-4fc9-964e-449d0026db0b" providerId="ADAL" clId="{8B9D3A8A-EFB7-46D6-A1F1-59C2C348C88A}" dt="2022-11-01T09:20:51.140" v="6906"/>
          <ac:spMkLst>
            <pc:docMk/>
            <pc:sldMk cId="3516977218" sldId="353"/>
            <ac:spMk id="11" creationId="{CE5EAC3C-2CCD-41C6-896F-3645626DEFC8}"/>
          </ac:spMkLst>
        </pc:spChg>
        <pc:spChg chg="mod">
          <ac:chgData name="정승민" userId="27c543a4-548c-4fc9-964e-449d0026db0b" providerId="ADAL" clId="{8B9D3A8A-EFB7-46D6-A1F1-59C2C348C88A}" dt="2022-11-01T09:20:51.140" v="6906"/>
          <ac:spMkLst>
            <pc:docMk/>
            <pc:sldMk cId="3516977218" sldId="353"/>
            <ac:spMk id="12" creationId="{81B737CA-6B4A-401E-91CA-AB22531063C8}"/>
          </ac:spMkLst>
        </pc:spChg>
        <pc:spChg chg="mod">
          <ac:chgData name="정승민" userId="27c543a4-548c-4fc9-964e-449d0026db0b" providerId="ADAL" clId="{8B9D3A8A-EFB7-46D6-A1F1-59C2C348C88A}" dt="2022-11-01T09:20:51.140" v="6906"/>
          <ac:spMkLst>
            <pc:docMk/>
            <pc:sldMk cId="3516977218" sldId="353"/>
            <ac:spMk id="13" creationId="{D4A12BB4-9672-4C0F-957C-F8BC05435068}"/>
          </ac:spMkLst>
        </pc:spChg>
        <pc:spChg chg="mod">
          <ac:chgData name="정승민" userId="27c543a4-548c-4fc9-964e-449d0026db0b" providerId="ADAL" clId="{8B9D3A8A-EFB7-46D6-A1F1-59C2C348C88A}" dt="2022-11-01T09:20:51.140" v="6906"/>
          <ac:spMkLst>
            <pc:docMk/>
            <pc:sldMk cId="3516977218" sldId="353"/>
            <ac:spMk id="14" creationId="{40CC2A1D-33CE-43F8-96E6-1D12D728049D}"/>
          </ac:spMkLst>
        </pc:spChg>
        <pc:spChg chg="mod">
          <ac:chgData name="정승민" userId="27c543a4-548c-4fc9-964e-449d0026db0b" providerId="ADAL" clId="{8B9D3A8A-EFB7-46D6-A1F1-59C2C348C88A}" dt="2022-11-01T09:20:51.140" v="6906"/>
          <ac:spMkLst>
            <pc:docMk/>
            <pc:sldMk cId="3516977218" sldId="353"/>
            <ac:spMk id="15" creationId="{5DC183C4-D478-4030-B8A0-DA8BFD07B443}"/>
          </ac:spMkLst>
        </pc:spChg>
        <pc:spChg chg="mod">
          <ac:chgData name="정승민" userId="27c543a4-548c-4fc9-964e-449d0026db0b" providerId="ADAL" clId="{8B9D3A8A-EFB7-46D6-A1F1-59C2C348C88A}" dt="2022-11-01T09:20:51.140" v="6906"/>
          <ac:spMkLst>
            <pc:docMk/>
            <pc:sldMk cId="3516977218" sldId="353"/>
            <ac:spMk id="16" creationId="{7F89A289-CFDF-4424-B039-3FAEE077F4FE}"/>
          </ac:spMkLst>
        </pc:spChg>
        <pc:spChg chg="mod">
          <ac:chgData name="정승민" userId="27c543a4-548c-4fc9-964e-449d0026db0b" providerId="ADAL" clId="{8B9D3A8A-EFB7-46D6-A1F1-59C2C348C88A}" dt="2022-11-01T09:20:51.140" v="6906"/>
          <ac:spMkLst>
            <pc:docMk/>
            <pc:sldMk cId="3516977218" sldId="353"/>
            <ac:spMk id="17" creationId="{6117CBF4-1A95-4195-914E-2BA1D3D00156}"/>
          </ac:spMkLst>
        </pc:spChg>
        <pc:spChg chg="mod">
          <ac:chgData name="정승민" userId="27c543a4-548c-4fc9-964e-449d0026db0b" providerId="ADAL" clId="{8B9D3A8A-EFB7-46D6-A1F1-59C2C348C88A}" dt="2022-11-01T09:20:51.140" v="6906"/>
          <ac:spMkLst>
            <pc:docMk/>
            <pc:sldMk cId="3516977218" sldId="353"/>
            <ac:spMk id="18" creationId="{94F3782A-5E2B-463D-B778-060F64E938AA}"/>
          </ac:spMkLst>
        </pc:spChg>
        <pc:spChg chg="add del mod">
          <ac:chgData name="정승민" userId="27c543a4-548c-4fc9-964e-449d0026db0b" providerId="ADAL" clId="{8B9D3A8A-EFB7-46D6-A1F1-59C2C348C88A}" dt="2022-11-01T09:25:23.047" v="7013" actId="21"/>
          <ac:spMkLst>
            <pc:docMk/>
            <pc:sldMk cId="3516977218" sldId="353"/>
            <ac:spMk id="20" creationId="{70A10612-F5C4-44CE-B9A0-02AC81906AA8}"/>
          </ac:spMkLst>
        </pc:spChg>
        <pc:grpChg chg="add del mod">
          <ac:chgData name="정승민" userId="27c543a4-548c-4fc9-964e-449d0026db0b" providerId="ADAL" clId="{8B9D3A8A-EFB7-46D6-A1F1-59C2C348C88A}" dt="2022-11-01T09:21:28.075" v="6915" actId="478"/>
          <ac:grpSpMkLst>
            <pc:docMk/>
            <pc:sldMk cId="3516977218" sldId="353"/>
            <ac:grpSpMk id="9" creationId="{6790E10C-C68B-4312-B533-BA78B651E292}"/>
          </ac:grpSpMkLst>
        </pc:grpChg>
        <pc:picChg chg="mod ord">
          <ac:chgData name="정승민" userId="27c543a4-548c-4fc9-964e-449d0026db0b" providerId="ADAL" clId="{8B9D3A8A-EFB7-46D6-A1F1-59C2C348C88A}" dt="2022-11-01T09:21:41.859" v="6920" actId="167"/>
          <ac:picMkLst>
            <pc:docMk/>
            <pc:sldMk cId="3516977218" sldId="353"/>
            <ac:picMk id="3" creationId="{00000000-0000-0000-0000-000000000000}"/>
          </ac:picMkLst>
        </pc:picChg>
        <pc:picChg chg="add mod">
          <ac:chgData name="정승민" userId="27c543a4-548c-4fc9-964e-449d0026db0b" providerId="ADAL" clId="{8B9D3A8A-EFB7-46D6-A1F1-59C2C348C88A}" dt="2022-11-01T09:20:45.399" v="6905" actId="1076"/>
          <ac:picMkLst>
            <pc:docMk/>
            <pc:sldMk cId="3516977218" sldId="353"/>
            <ac:picMk id="7" creationId="{0EBAEFDD-2DAA-4BB8-B95C-24302EC4B6E5}"/>
          </ac:picMkLst>
        </pc:picChg>
        <pc:picChg chg="add mod ord modCrop">
          <ac:chgData name="정승민" userId="27c543a4-548c-4fc9-964e-449d0026db0b" providerId="ADAL" clId="{8B9D3A8A-EFB7-46D6-A1F1-59C2C348C88A}" dt="2022-11-01T09:22:02.123" v="6930" actId="14100"/>
          <ac:picMkLst>
            <pc:docMk/>
            <pc:sldMk cId="3516977218" sldId="353"/>
            <ac:picMk id="19" creationId="{598A6FE2-F45F-4487-ABE7-FB32697214AE}"/>
          </ac:picMkLst>
        </pc:picChg>
      </pc:sldChg>
      <pc:sldChg chg="addSp modSp mod">
        <pc:chgData name="정승민" userId="27c543a4-548c-4fc9-964e-449d0026db0b" providerId="ADAL" clId="{8B9D3A8A-EFB7-46D6-A1F1-59C2C348C88A}" dt="2022-11-02T03:25:19.306" v="14330" actId="14100"/>
        <pc:sldMkLst>
          <pc:docMk/>
          <pc:sldMk cId="2149547599" sldId="355"/>
        </pc:sldMkLst>
        <pc:spChg chg="mod">
          <ac:chgData name="정승민" userId="27c543a4-548c-4fc9-964e-449d0026db0b" providerId="ADAL" clId="{8B9D3A8A-EFB7-46D6-A1F1-59C2C348C88A}" dt="2022-11-01T09:26:18.257" v="7027" actId="20577"/>
          <ac:spMkLst>
            <pc:docMk/>
            <pc:sldMk cId="2149547599" sldId="355"/>
            <ac:spMk id="3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13" creationId="{69C0FE3C-05BA-42A6-91B4-93F0B7C34E8D}"/>
          </ac:spMkLst>
        </pc:spChg>
        <pc:spChg chg="mod">
          <ac:chgData name="정승민" userId="27c543a4-548c-4fc9-964e-449d0026db0b" providerId="ADAL" clId="{8B9D3A8A-EFB7-46D6-A1F1-59C2C348C88A}" dt="2022-11-01T09:26:12.441" v="7025" actId="1076"/>
          <ac:spMkLst>
            <pc:docMk/>
            <pc:sldMk cId="2149547599" sldId="355"/>
            <ac:spMk id="14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15" creationId="{86B2CA33-7F2D-45C3-A4E3-1FDE5DD33223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16" creationId="{00CADEB9-9F0A-4C47-81BD-B9F17EEFB898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17" creationId="{B2627634-4DFF-46CC-9FF4-78DC51323CEC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18" creationId="{882C8787-DD04-461C-B9F0-1A5327139DAE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19" creationId="{BF28EA04-493B-4951-AB88-327E513141EC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20" creationId="{5C588E56-8C7C-41D5-82F3-C7DDF5B64F93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21" creationId="{7E1B70F3-7E97-4948-A7A0-451A7E202985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22" creationId="{71BA9849-2C46-4791-A4EA-BC1EBD324256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23" creationId="{4A8F6655-D64D-471C-AEEF-41D013A96056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24" creationId="{FD8F1AF0-CC94-4174-B2B8-360E2A150EC2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25" creationId="{62D75AD0-7518-472C-B602-6F69D05E94A0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26" creationId="{7CC1D96D-7146-4C45-A187-C4FAEC133555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27" creationId="{B8D2B027-5FE0-4CCC-ACC4-815712DEAADD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28" creationId="{8DB15786-AABB-4301-AE1E-063DDA46C217}"/>
          </ac:spMkLst>
        </pc:spChg>
        <pc:spChg chg="mod">
          <ac:chgData name="정승민" userId="27c543a4-548c-4fc9-964e-449d0026db0b" providerId="ADAL" clId="{8B9D3A8A-EFB7-46D6-A1F1-59C2C348C88A}" dt="2022-11-01T09:26:03.828" v="7022"/>
          <ac:spMkLst>
            <pc:docMk/>
            <pc:sldMk cId="2149547599" sldId="355"/>
            <ac:spMk id="29" creationId="{EE0E6EEC-2D64-419F-BF5D-8A2471EF7E1E}"/>
          </ac:spMkLst>
        </pc:spChg>
        <pc:spChg chg="add mod">
          <ac:chgData name="정승민" userId="27c543a4-548c-4fc9-964e-449d0026db0b" providerId="ADAL" clId="{8B9D3A8A-EFB7-46D6-A1F1-59C2C348C88A}" dt="2022-11-02T03:25:19.306" v="14330" actId="14100"/>
          <ac:spMkLst>
            <pc:docMk/>
            <pc:sldMk cId="2149547599" sldId="355"/>
            <ac:spMk id="30" creationId="{08E0CDF7-E889-4509-9B05-7E913136F441}"/>
          </ac:spMkLst>
        </pc:spChg>
        <pc:spChg chg="add mod">
          <ac:chgData name="정승민" userId="27c543a4-548c-4fc9-964e-449d0026db0b" providerId="ADAL" clId="{8B9D3A8A-EFB7-46D6-A1F1-59C2C348C88A}" dt="2022-11-01T09:26:46.527" v="7034" actId="1076"/>
          <ac:spMkLst>
            <pc:docMk/>
            <pc:sldMk cId="2149547599" sldId="355"/>
            <ac:spMk id="31" creationId="{EFDEF368-C0ED-486D-ACDB-131C5A3193EF}"/>
          </ac:spMkLst>
        </pc:spChg>
        <pc:grpChg chg="add mod">
          <ac:chgData name="정승민" userId="27c543a4-548c-4fc9-964e-449d0026db0b" providerId="ADAL" clId="{8B9D3A8A-EFB7-46D6-A1F1-59C2C348C88A}" dt="2022-11-01T09:26:42.169" v="7032" actId="1076"/>
          <ac:grpSpMkLst>
            <pc:docMk/>
            <pc:sldMk cId="2149547599" sldId="355"/>
            <ac:grpSpMk id="11" creationId="{8A94830B-2973-486E-B446-FA1843391B30}"/>
          </ac:grpSpMkLst>
        </pc:grpChg>
        <pc:picChg chg="mod">
          <ac:chgData name="정승민" userId="27c543a4-548c-4fc9-964e-449d0026db0b" providerId="ADAL" clId="{8B9D3A8A-EFB7-46D6-A1F1-59C2C348C88A}" dt="2022-11-01T09:26:21.516" v="7028" actId="1076"/>
          <ac:picMkLst>
            <pc:docMk/>
            <pc:sldMk cId="2149547599" sldId="355"/>
            <ac:picMk id="7" creationId="{00000000-0000-0000-0000-000000000000}"/>
          </ac:picMkLst>
        </pc:picChg>
        <pc:picChg chg="mod">
          <ac:chgData name="정승민" userId="27c543a4-548c-4fc9-964e-449d0026db0b" providerId="ADAL" clId="{8B9D3A8A-EFB7-46D6-A1F1-59C2C348C88A}" dt="2022-11-01T09:26:10.673" v="7024" actId="1076"/>
          <ac:picMkLst>
            <pc:docMk/>
            <pc:sldMk cId="2149547599" sldId="355"/>
            <ac:picMk id="9" creationId="{00000000-0000-0000-0000-000000000000}"/>
          </ac:picMkLst>
        </pc:picChg>
      </pc:sldChg>
      <pc:sldChg chg="addSp modSp mod ord">
        <pc:chgData name="정승민" userId="27c543a4-548c-4fc9-964e-449d0026db0b" providerId="ADAL" clId="{8B9D3A8A-EFB7-46D6-A1F1-59C2C348C88A}" dt="2022-11-01T04:26:05.951" v="6363" actId="6549"/>
        <pc:sldMkLst>
          <pc:docMk/>
          <pc:sldMk cId="1045891653" sldId="356"/>
        </pc:sldMkLst>
        <pc:spChg chg="mod">
          <ac:chgData name="정승민" userId="27c543a4-548c-4fc9-964e-449d0026db0b" providerId="ADAL" clId="{8B9D3A8A-EFB7-46D6-A1F1-59C2C348C88A}" dt="2022-11-01T04:26:05.951" v="6363" actId="6549"/>
          <ac:spMkLst>
            <pc:docMk/>
            <pc:sldMk cId="1045891653" sldId="356"/>
            <ac:spMk id="3" creationId="{00000000-0000-0000-0000-000000000000}"/>
          </ac:spMkLst>
        </pc:spChg>
        <pc:spChg chg="add mod">
          <ac:chgData name="정승민" userId="27c543a4-548c-4fc9-964e-449d0026db0b" providerId="ADAL" clId="{8B9D3A8A-EFB7-46D6-A1F1-59C2C348C88A}" dt="2022-11-01T04:13:41.530" v="5735" actId="21"/>
          <ac:spMkLst>
            <pc:docMk/>
            <pc:sldMk cId="1045891653" sldId="356"/>
            <ac:spMk id="7" creationId="{B1C19761-125C-4D07-82F4-5C4D02D02622}"/>
          </ac:spMkLst>
        </pc:spChg>
        <pc:spChg chg="add mod">
          <ac:chgData name="정승민" userId="27c543a4-548c-4fc9-964e-449d0026db0b" providerId="ADAL" clId="{8B9D3A8A-EFB7-46D6-A1F1-59C2C348C88A}" dt="2022-11-01T04:16:17.503" v="6041" actId="1076"/>
          <ac:spMkLst>
            <pc:docMk/>
            <pc:sldMk cId="1045891653" sldId="356"/>
            <ac:spMk id="8" creationId="{EE7E9A4B-BD61-4C55-AA73-75694D888612}"/>
          </ac:spMkLst>
        </pc:spChg>
        <pc:spChg chg="add mod">
          <ac:chgData name="정승민" userId="27c543a4-548c-4fc9-964e-449d0026db0b" providerId="ADAL" clId="{8B9D3A8A-EFB7-46D6-A1F1-59C2C348C88A}" dt="2022-11-01T04:20:36.003" v="6238" actId="20577"/>
          <ac:spMkLst>
            <pc:docMk/>
            <pc:sldMk cId="1045891653" sldId="356"/>
            <ac:spMk id="9" creationId="{BBCD655E-6EDF-4357-B790-F843B819935E}"/>
          </ac:spMkLst>
        </pc:spChg>
        <pc:picChg chg="mod modCrop">
          <ac:chgData name="정승민" userId="27c543a4-548c-4fc9-964e-449d0026db0b" providerId="ADAL" clId="{8B9D3A8A-EFB7-46D6-A1F1-59C2C348C88A}" dt="2022-11-01T04:16:15.506" v="6040" actId="1076"/>
          <ac:picMkLst>
            <pc:docMk/>
            <pc:sldMk cId="1045891653" sldId="356"/>
            <ac:picMk id="6" creationId="{00000000-0000-0000-0000-000000000000}"/>
          </ac:picMkLst>
        </pc:picChg>
      </pc:sldChg>
      <pc:sldChg chg="addSp delSp modSp mod">
        <pc:chgData name="정승민" userId="27c543a4-548c-4fc9-964e-449d0026db0b" providerId="ADAL" clId="{8B9D3A8A-EFB7-46D6-A1F1-59C2C348C88A}" dt="2022-11-02T02:55:02.079" v="12585" actId="20577"/>
        <pc:sldMkLst>
          <pc:docMk/>
          <pc:sldMk cId="3225670470" sldId="357"/>
        </pc:sldMkLst>
        <pc:spChg chg="mod">
          <ac:chgData name="정승민" userId="27c543a4-548c-4fc9-964e-449d0026db0b" providerId="ADAL" clId="{8B9D3A8A-EFB7-46D6-A1F1-59C2C348C88A}" dt="2022-11-02T02:55:02.079" v="12585" actId="20577"/>
          <ac:spMkLst>
            <pc:docMk/>
            <pc:sldMk cId="3225670470" sldId="357"/>
            <ac:spMk id="3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03:05:28.629" v="2986" actId="1076"/>
          <ac:spMkLst>
            <pc:docMk/>
            <pc:sldMk cId="3225670470" sldId="357"/>
            <ac:spMk id="5" creationId="{00000000-0000-0000-0000-000000000000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0" creationId="{B5A614BF-BBCB-45F5-B2F2-2D38E8D4127B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1" creationId="{41D194B1-610F-488A-B9A8-165DE4BE4B0B}"/>
          </ac:spMkLst>
        </pc:spChg>
        <pc:spChg chg="add del mod">
          <ac:chgData name="정승민" userId="27c543a4-548c-4fc9-964e-449d0026db0b" providerId="ADAL" clId="{8B9D3A8A-EFB7-46D6-A1F1-59C2C348C88A}" dt="2022-11-01T01:22:19.115" v="259" actId="478"/>
          <ac:spMkLst>
            <pc:docMk/>
            <pc:sldMk cId="3225670470" sldId="357"/>
            <ac:spMk id="12" creationId="{FF4F1543-D6E5-4FCE-9EAC-62A33809D380}"/>
          </ac:spMkLst>
        </pc:spChg>
        <pc:spChg chg="add del mod">
          <ac:chgData name="정승민" userId="27c543a4-548c-4fc9-964e-449d0026db0b" providerId="ADAL" clId="{8B9D3A8A-EFB7-46D6-A1F1-59C2C348C88A}" dt="2022-11-01T01:22:19.115" v="259" actId="478"/>
          <ac:spMkLst>
            <pc:docMk/>
            <pc:sldMk cId="3225670470" sldId="357"/>
            <ac:spMk id="13" creationId="{11704129-0E90-451D-9AA5-4BB3663786BA}"/>
          </ac:spMkLst>
        </pc:spChg>
        <pc:spChg chg="add del mod">
          <ac:chgData name="정승민" userId="27c543a4-548c-4fc9-964e-449d0026db0b" providerId="ADAL" clId="{8B9D3A8A-EFB7-46D6-A1F1-59C2C348C88A}" dt="2022-11-01T01:22:19.115" v="259" actId="478"/>
          <ac:spMkLst>
            <pc:docMk/>
            <pc:sldMk cId="3225670470" sldId="357"/>
            <ac:spMk id="15" creationId="{B0639785-AFF7-41A1-9AF4-923E7070CF70}"/>
          </ac:spMkLst>
        </pc:spChg>
        <pc:spChg chg="add del mod">
          <ac:chgData name="정승민" userId="27c543a4-548c-4fc9-964e-449d0026db0b" providerId="ADAL" clId="{8B9D3A8A-EFB7-46D6-A1F1-59C2C348C88A}" dt="2022-11-01T01:22:19.115" v="259" actId="478"/>
          <ac:spMkLst>
            <pc:docMk/>
            <pc:sldMk cId="3225670470" sldId="357"/>
            <ac:spMk id="16" creationId="{516F2214-0939-49E0-BB58-46E723BE053B}"/>
          </ac:spMkLst>
        </pc:spChg>
        <pc:spChg chg="add del mod">
          <ac:chgData name="정승민" userId="27c543a4-548c-4fc9-964e-449d0026db0b" providerId="ADAL" clId="{8B9D3A8A-EFB7-46D6-A1F1-59C2C348C88A}" dt="2022-11-01T01:20:23.397" v="107" actId="478"/>
          <ac:spMkLst>
            <pc:docMk/>
            <pc:sldMk cId="3225670470" sldId="357"/>
            <ac:spMk id="18" creationId="{85F1D9BC-A6BE-4771-878D-931F84952F44}"/>
          </ac:spMkLst>
        </pc:spChg>
        <pc:spChg chg="add mod or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9" creationId="{E36118CB-C214-48B3-83D2-B007EDFB665A}"/>
          </ac:spMkLst>
        </pc:spChg>
        <pc:spChg chg="add del mod">
          <ac:chgData name="정승민" userId="27c543a4-548c-4fc9-964e-449d0026db0b" providerId="ADAL" clId="{8B9D3A8A-EFB7-46D6-A1F1-59C2C348C88A}" dt="2022-11-01T01:22:19.115" v="259" actId="478"/>
          <ac:spMkLst>
            <pc:docMk/>
            <pc:sldMk cId="3225670470" sldId="357"/>
            <ac:spMk id="20" creationId="{ABF41E1D-1A43-44A9-BE39-9DE840316069}"/>
          </ac:spMkLst>
        </pc:spChg>
        <pc:spChg chg="add del mod">
          <ac:chgData name="정승민" userId="27c543a4-548c-4fc9-964e-449d0026db0b" providerId="ADAL" clId="{8B9D3A8A-EFB7-46D6-A1F1-59C2C348C88A}" dt="2022-11-01T01:22:19.115" v="259" actId="478"/>
          <ac:spMkLst>
            <pc:docMk/>
            <pc:sldMk cId="3225670470" sldId="357"/>
            <ac:spMk id="21" creationId="{66A69BA9-4EC0-4BB4-8BF7-D1FBE531A214}"/>
          </ac:spMkLst>
        </pc:spChg>
        <pc:spChg chg="add del mod">
          <ac:chgData name="정승민" userId="27c543a4-548c-4fc9-964e-449d0026db0b" providerId="ADAL" clId="{8B9D3A8A-EFB7-46D6-A1F1-59C2C348C88A}" dt="2022-11-01T01:38:22.125" v="1391" actId="478"/>
          <ac:spMkLst>
            <pc:docMk/>
            <pc:sldMk cId="3225670470" sldId="357"/>
            <ac:spMk id="22" creationId="{F68D0595-013D-47A2-A032-A95676E557C3}"/>
          </ac:spMkLst>
        </pc:spChg>
        <pc:spChg chg="add del mod">
          <ac:chgData name="정승민" userId="27c543a4-548c-4fc9-964e-449d0026db0b" providerId="ADAL" clId="{8B9D3A8A-EFB7-46D6-A1F1-59C2C348C88A}" dt="2022-11-01T02:25:48.715" v="1503" actId="478"/>
          <ac:spMkLst>
            <pc:docMk/>
            <pc:sldMk cId="3225670470" sldId="357"/>
            <ac:spMk id="23" creationId="{4633D25D-4CC2-4B26-A24A-32BCD54DB9C7}"/>
          </ac:spMkLst>
        </pc:spChg>
        <pc:spChg chg="add del mod">
          <ac:chgData name="정승민" userId="27c543a4-548c-4fc9-964e-449d0026db0b" providerId="ADAL" clId="{8B9D3A8A-EFB7-46D6-A1F1-59C2C348C88A}" dt="2022-11-01T02:25:48.715" v="1503" actId="478"/>
          <ac:spMkLst>
            <pc:docMk/>
            <pc:sldMk cId="3225670470" sldId="357"/>
            <ac:spMk id="24" creationId="{E79CD608-CF08-4F3F-9F7E-DB946F92D387}"/>
          </ac:spMkLst>
        </pc:spChg>
        <pc:spChg chg="add del mod">
          <ac:chgData name="정승민" userId="27c543a4-548c-4fc9-964e-449d0026db0b" providerId="ADAL" clId="{8B9D3A8A-EFB7-46D6-A1F1-59C2C348C88A}" dt="2022-11-01T01:37:36.894" v="1352" actId="478"/>
          <ac:spMkLst>
            <pc:docMk/>
            <pc:sldMk cId="3225670470" sldId="357"/>
            <ac:spMk id="25" creationId="{38AA7AB5-EC69-4E00-82EF-210B8B9F3FEC}"/>
          </ac:spMkLst>
        </pc:spChg>
        <pc:spChg chg="add del mod">
          <ac:chgData name="정승민" userId="27c543a4-548c-4fc9-964e-449d0026db0b" providerId="ADAL" clId="{8B9D3A8A-EFB7-46D6-A1F1-59C2C348C88A}" dt="2022-11-01T01:37:36.894" v="1352" actId="478"/>
          <ac:spMkLst>
            <pc:docMk/>
            <pc:sldMk cId="3225670470" sldId="357"/>
            <ac:spMk id="26" creationId="{347A5EA9-B88A-4F01-A51C-5E852E1E9AFD}"/>
          </ac:spMkLst>
        </pc:spChg>
        <pc:spChg chg="add mod or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27" creationId="{3C0E9A1E-A225-4D7C-952D-B90B4626A970}"/>
          </ac:spMkLst>
        </pc:spChg>
        <pc:spChg chg="add del mod">
          <ac:chgData name="정승민" userId="27c543a4-548c-4fc9-964e-449d0026db0b" providerId="ADAL" clId="{8B9D3A8A-EFB7-46D6-A1F1-59C2C348C88A}" dt="2022-11-01T01:37:36.894" v="1352" actId="478"/>
          <ac:spMkLst>
            <pc:docMk/>
            <pc:sldMk cId="3225670470" sldId="357"/>
            <ac:spMk id="28" creationId="{AD09D1E1-6387-4686-A660-FEEB94147FA1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29" creationId="{79990806-B163-421A-9681-EB1F586DE3A8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30" creationId="{8FE2C097-7B06-4BB6-85AA-B96C303434E9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38" creationId="{BDC45B33-BBB7-4E67-83A0-489224636E3C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39" creationId="{2EDF3F48-A87E-4089-9679-3409320DE3C1}"/>
          </ac:spMkLst>
        </pc:spChg>
        <pc:spChg chg="add mod">
          <ac:chgData name="정승민" userId="27c543a4-548c-4fc9-964e-449d0026db0b" providerId="ADAL" clId="{8B9D3A8A-EFB7-46D6-A1F1-59C2C348C88A}" dt="2022-11-01T06:14:31.969" v="6552" actId="14100"/>
          <ac:spMkLst>
            <pc:docMk/>
            <pc:sldMk cId="3225670470" sldId="357"/>
            <ac:spMk id="49" creationId="{12531F25-86B2-44CD-B972-1EDD417EB9E1}"/>
          </ac:spMkLst>
        </pc:spChg>
        <pc:spChg chg="add mod">
          <ac:chgData name="정승민" userId="27c543a4-548c-4fc9-964e-449d0026db0b" providerId="ADAL" clId="{8B9D3A8A-EFB7-46D6-A1F1-59C2C348C88A}" dt="2022-11-01T06:15:26.011" v="6568" actId="20577"/>
          <ac:spMkLst>
            <pc:docMk/>
            <pc:sldMk cId="3225670470" sldId="357"/>
            <ac:spMk id="50" creationId="{00E51FD2-5AF9-44BF-B4C0-A8F729F38B3E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51" creationId="{90776B09-8AC0-4E74-9641-5F979B205117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52" creationId="{F0BC0454-F38C-416A-A22D-AEF70FA06351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54" creationId="{80DC7B42-7B72-4DB1-A7CE-40E7D7361B5E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55" creationId="{7162754B-B993-401D-85E7-13AD32C10519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56" creationId="{37DF49F2-F4C7-497C-8FAF-9EBF8FB7CBF4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57" creationId="{EE9AABA4-0EF8-4C06-81DB-0DAB908F098F}"/>
          </ac:spMkLst>
        </pc:spChg>
        <pc:spChg chg="add mod">
          <ac:chgData name="정승민" userId="27c543a4-548c-4fc9-964e-449d0026db0b" providerId="ADAL" clId="{8B9D3A8A-EFB7-46D6-A1F1-59C2C348C88A}" dt="2022-11-02T02:53:39.084" v="12459" actId="113"/>
          <ac:spMkLst>
            <pc:docMk/>
            <pc:sldMk cId="3225670470" sldId="357"/>
            <ac:spMk id="75" creationId="{3B394717-6C90-40DF-9E22-DAA09CE74442}"/>
          </ac:spMkLst>
        </pc:spChg>
        <pc:spChg chg="add del mod ord">
          <ac:chgData name="정승민" userId="27c543a4-548c-4fc9-964e-449d0026db0b" providerId="ADAL" clId="{8B9D3A8A-EFB7-46D6-A1F1-59C2C348C88A}" dt="2022-11-01T01:36:43.520" v="1252" actId="478"/>
          <ac:spMkLst>
            <pc:docMk/>
            <pc:sldMk cId="3225670470" sldId="357"/>
            <ac:spMk id="76" creationId="{19F6D38F-3491-4A98-B33D-1A854E83711B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77" creationId="{C285BAA3-81DB-45EE-8CB3-CA7A7462ADA0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78" creationId="{23E2766D-A8C5-42AC-9AA7-345A5C7AA711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79" creationId="{425E9271-64BD-45D8-8FBA-ED82C305CA15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80" creationId="{0E3E945C-ACC3-401E-9A54-AECD3921FD2A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81" creationId="{D172824D-28FC-4C27-B4BB-7BEC4BA9E6FA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82" creationId="{7C1B5304-26F5-4F9E-BC41-D165BC25DE4E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83" creationId="{38E66751-E7D8-46D4-A312-4F9388A61F7C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84" creationId="{648B8FD0-7FCE-4CF7-86D1-9EB3C5153267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85" creationId="{098A01DB-A397-437A-80B9-E3C0B7E43412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86" creationId="{CACE2214-2A32-4BF8-88B0-B4F2780BA58C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87" creationId="{37CE8219-9BEE-4DDF-BEAE-6AEA454EFBCA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88" creationId="{17B9312F-288C-4836-A8F4-DFB9E5EB6B58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90" creationId="{1B6BCCA6-288E-4626-B0B2-773E9B2960D4}"/>
          </ac:spMkLst>
        </pc:spChg>
        <pc:spChg chg="add del mod">
          <ac:chgData name="정승민" userId="27c543a4-548c-4fc9-964e-449d0026db0b" providerId="ADAL" clId="{8B9D3A8A-EFB7-46D6-A1F1-59C2C348C88A}" dt="2022-11-01T01:37:18.122" v="1316" actId="478"/>
          <ac:spMkLst>
            <pc:docMk/>
            <pc:sldMk cId="3225670470" sldId="357"/>
            <ac:spMk id="91" creationId="{8C9C87F2-46C7-4412-A497-74356A884BA4}"/>
          </ac:spMkLst>
        </pc:spChg>
        <pc:spChg chg="mod">
          <ac:chgData name="정승민" userId="27c543a4-548c-4fc9-964e-449d0026db0b" providerId="ADAL" clId="{8B9D3A8A-EFB7-46D6-A1F1-59C2C348C88A}" dt="2022-11-01T01:36:59.998" v="1304" actId="571"/>
          <ac:spMkLst>
            <pc:docMk/>
            <pc:sldMk cId="3225670470" sldId="357"/>
            <ac:spMk id="94" creationId="{24DCAAE2-4344-48B8-B477-DB970F94162D}"/>
          </ac:spMkLst>
        </pc:spChg>
        <pc:spChg chg="mod">
          <ac:chgData name="정승민" userId="27c543a4-548c-4fc9-964e-449d0026db0b" providerId="ADAL" clId="{8B9D3A8A-EFB7-46D6-A1F1-59C2C348C88A}" dt="2022-11-01T01:36:59.998" v="1304" actId="571"/>
          <ac:spMkLst>
            <pc:docMk/>
            <pc:sldMk cId="3225670470" sldId="357"/>
            <ac:spMk id="95" creationId="{A0DA81B2-911C-44BE-B718-846A6F2800C7}"/>
          </ac:spMkLst>
        </pc:spChg>
        <pc:spChg chg="mod">
          <ac:chgData name="정승민" userId="27c543a4-548c-4fc9-964e-449d0026db0b" providerId="ADAL" clId="{8B9D3A8A-EFB7-46D6-A1F1-59C2C348C88A}" dt="2022-11-01T01:36:59.998" v="1304" actId="571"/>
          <ac:spMkLst>
            <pc:docMk/>
            <pc:sldMk cId="3225670470" sldId="357"/>
            <ac:spMk id="97" creationId="{1FDACC84-831D-43C9-A6DC-E075F38D4826}"/>
          </ac:spMkLst>
        </pc:spChg>
        <pc:spChg chg="mod">
          <ac:chgData name="정승민" userId="27c543a4-548c-4fc9-964e-449d0026db0b" providerId="ADAL" clId="{8B9D3A8A-EFB7-46D6-A1F1-59C2C348C88A}" dt="2022-11-01T01:36:59.998" v="1304" actId="571"/>
          <ac:spMkLst>
            <pc:docMk/>
            <pc:sldMk cId="3225670470" sldId="357"/>
            <ac:spMk id="98" creationId="{D2D2DD1A-A164-4777-A982-061842A5AEEE}"/>
          </ac:spMkLst>
        </pc:spChg>
        <pc:spChg chg="mod">
          <ac:chgData name="정승민" userId="27c543a4-548c-4fc9-964e-449d0026db0b" providerId="ADAL" clId="{8B9D3A8A-EFB7-46D6-A1F1-59C2C348C88A}" dt="2022-11-01T01:36:59.998" v="1304" actId="571"/>
          <ac:spMkLst>
            <pc:docMk/>
            <pc:sldMk cId="3225670470" sldId="357"/>
            <ac:spMk id="101" creationId="{EF79037C-74A3-4EB6-ACA8-04B80405A455}"/>
          </ac:spMkLst>
        </pc:spChg>
        <pc:spChg chg="mod">
          <ac:chgData name="정승민" userId="27c543a4-548c-4fc9-964e-449d0026db0b" providerId="ADAL" clId="{8B9D3A8A-EFB7-46D6-A1F1-59C2C348C88A}" dt="2022-11-01T01:36:59.998" v="1304" actId="571"/>
          <ac:spMkLst>
            <pc:docMk/>
            <pc:sldMk cId="3225670470" sldId="357"/>
            <ac:spMk id="102" creationId="{513CCD89-53E4-4558-A67E-4E9F5358F69E}"/>
          </ac:spMkLst>
        </pc:spChg>
        <pc:spChg chg="mod">
          <ac:chgData name="정승민" userId="27c543a4-548c-4fc9-964e-449d0026db0b" providerId="ADAL" clId="{8B9D3A8A-EFB7-46D6-A1F1-59C2C348C88A}" dt="2022-11-01T01:36:59.998" v="1304" actId="571"/>
          <ac:spMkLst>
            <pc:docMk/>
            <pc:sldMk cId="3225670470" sldId="357"/>
            <ac:spMk id="104" creationId="{44DD3ED8-739A-4640-9130-924B127764DA}"/>
          </ac:spMkLst>
        </pc:spChg>
        <pc:spChg chg="mod">
          <ac:chgData name="정승민" userId="27c543a4-548c-4fc9-964e-449d0026db0b" providerId="ADAL" clId="{8B9D3A8A-EFB7-46D6-A1F1-59C2C348C88A}" dt="2022-11-01T01:36:59.998" v="1304" actId="571"/>
          <ac:spMkLst>
            <pc:docMk/>
            <pc:sldMk cId="3225670470" sldId="357"/>
            <ac:spMk id="105" creationId="{503A0CBC-2D57-43D8-BDFB-51129F42C288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09" creationId="{6F45D396-CECD-45E3-8E81-01504DC523D1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10" creationId="{2496A815-674E-4FE9-B927-80D466237A22}"/>
          </ac:spMkLst>
        </pc:spChg>
        <pc:spChg chg="add mod or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11" creationId="{35552A15-B540-49CE-9C1F-87E92BEB9B4A}"/>
          </ac:spMkLst>
        </pc:spChg>
        <pc:spChg chg="add del mod">
          <ac:chgData name="정승민" userId="27c543a4-548c-4fc9-964e-449d0026db0b" providerId="ADAL" clId="{8B9D3A8A-EFB7-46D6-A1F1-59C2C348C88A}" dt="2022-11-01T01:38:19.875" v="1390" actId="478"/>
          <ac:spMkLst>
            <pc:docMk/>
            <pc:sldMk cId="3225670470" sldId="357"/>
            <ac:spMk id="112" creationId="{179ABAE4-30FA-4018-BADE-AFAB13BBE806}"/>
          </ac:spMkLst>
        </pc:spChg>
        <pc:spChg chg="add del mod">
          <ac:chgData name="정승민" userId="27c543a4-548c-4fc9-964e-449d0026db0b" providerId="ADAL" clId="{8B9D3A8A-EFB7-46D6-A1F1-59C2C348C88A}" dt="2022-11-01T02:27:18.295" v="1587" actId="478"/>
          <ac:spMkLst>
            <pc:docMk/>
            <pc:sldMk cId="3225670470" sldId="357"/>
            <ac:spMk id="113" creationId="{1A21A710-57FD-4E8B-B8FE-4E33AA0BD735}"/>
          </ac:spMkLst>
        </pc:spChg>
        <pc:spChg chg="add del mod">
          <ac:chgData name="정승민" userId="27c543a4-548c-4fc9-964e-449d0026db0b" providerId="ADAL" clId="{8B9D3A8A-EFB7-46D6-A1F1-59C2C348C88A}" dt="2022-11-01T02:27:18.295" v="1587" actId="478"/>
          <ac:spMkLst>
            <pc:docMk/>
            <pc:sldMk cId="3225670470" sldId="357"/>
            <ac:spMk id="114" creationId="{D2A0B2EB-BAE6-48C9-BD9A-09D69EF2C832}"/>
          </ac:spMkLst>
        </pc:spChg>
        <pc:spChg chg="add mod or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15" creationId="{817CA9F1-4786-4BAF-9917-B32B98A7AA69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16" creationId="{591F598E-4362-4801-BA68-BDBB564DA806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17" creationId="{E5AB27BC-18AC-4CCB-80EE-2A3553FD2E20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19" creationId="{66FB8EEB-D41C-4AA3-AB28-7E76011802AF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20" creationId="{FEEB8DD2-01C4-4CDC-90ED-09906D9CF4CD}"/>
          </ac:spMkLst>
        </pc:spChg>
        <pc:spChg chg="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23" creationId="{510C1EE9-F319-4AFC-BED6-A7658A72C786}"/>
          </ac:spMkLst>
        </pc:spChg>
        <pc:spChg chg="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24" creationId="{027AC1CE-898B-493F-BD7B-F6D80D0558BF}"/>
          </ac:spMkLst>
        </pc:spChg>
        <pc:spChg chg="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26" creationId="{D3A67682-39B4-4092-B51C-D4109DCADBEE}"/>
          </ac:spMkLst>
        </pc:spChg>
        <pc:spChg chg="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27" creationId="{74304EAE-E524-43FC-9310-88062E03466B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31" creationId="{0DC2136E-63F8-4750-B443-A1FEF20A9734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33" creationId="{CB5269FF-51BE-4D30-9E23-789E00A6B2C4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34" creationId="{DEAC8CFB-DF36-4F8B-B7A2-7F49DB0AA635}"/>
          </ac:spMkLst>
        </pc:spChg>
        <pc:spChg chg="add mod ord">
          <ac:chgData name="정승민" userId="27c543a4-548c-4fc9-964e-449d0026db0b" providerId="ADAL" clId="{8B9D3A8A-EFB7-46D6-A1F1-59C2C348C88A}" dt="2022-11-01T06:14:42.446" v="6557" actId="14100"/>
          <ac:spMkLst>
            <pc:docMk/>
            <pc:sldMk cId="3225670470" sldId="357"/>
            <ac:spMk id="136" creationId="{7B7769C2-012B-41C7-BF2A-41819AFFF3CC}"/>
          </ac:spMkLst>
        </pc:spChg>
        <pc:spChg chg="add mod or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37" creationId="{DE546DA8-14EE-4C53-A58D-DBE872928FB0}"/>
          </ac:spMkLst>
        </pc:spChg>
        <pc:spChg chg="add del mod">
          <ac:chgData name="정승민" userId="27c543a4-548c-4fc9-964e-449d0026db0b" providerId="ADAL" clId="{8B9D3A8A-EFB7-46D6-A1F1-59C2C348C88A}" dt="2022-11-01T02:48:05.398" v="2273" actId="478"/>
          <ac:spMkLst>
            <pc:docMk/>
            <pc:sldMk cId="3225670470" sldId="357"/>
            <ac:spMk id="138" creationId="{BD6D174A-B6CC-4FBB-B492-97227B045968}"/>
          </ac:spMkLst>
        </pc:spChg>
        <pc:spChg chg="add del mod">
          <ac:chgData name="정승민" userId="27c543a4-548c-4fc9-964e-449d0026db0b" providerId="ADAL" clId="{8B9D3A8A-EFB7-46D6-A1F1-59C2C348C88A}" dt="2022-11-01T02:48:05.398" v="2273" actId="478"/>
          <ac:spMkLst>
            <pc:docMk/>
            <pc:sldMk cId="3225670470" sldId="357"/>
            <ac:spMk id="139" creationId="{90A4A497-E75A-4184-8A08-DF1182D7AA71}"/>
          </ac:spMkLst>
        </pc:spChg>
        <pc:spChg chg="add del mod">
          <ac:chgData name="정승민" userId="27c543a4-548c-4fc9-964e-449d0026db0b" providerId="ADAL" clId="{8B9D3A8A-EFB7-46D6-A1F1-59C2C348C88A}" dt="2022-11-01T02:48:05.398" v="2273" actId="478"/>
          <ac:spMkLst>
            <pc:docMk/>
            <pc:sldMk cId="3225670470" sldId="357"/>
            <ac:spMk id="140" creationId="{B9FF4434-AE13-43FA-9A84-7804AFFE7824}"/>
          </ac:spMkLst>
        </pc:spChg>
        <pc:spChg chg="mod">
          <ac:chgData name="정승민" userId="27c543a4-548c-4fc9-964e-449d0026db0b" providerId="ADAL" clId="{8B9D3A8A-EFB7-46D6-A1F1-59C2C348C88A}" dt="2022-11-01T02:46:36.484" v="2050" actId="14100"/>
          <ac:spMkLst>
            <pc:docMk/>
            <pc:sldMk cId="3225670470" sldId="357"/>
            <ac:spMk id="142" creationId="{848BA839-CFC3-4F12-8812-9252BB92C61B}"/>
          </ac:spMkLst>
        </pc:spChg>
        <pc:spChg chg="mod">
          <ac:chgData name="정승민" userId="27c543a4-548c-4fc9-964e-449d0026db0b" providerId="ADAL" clId="{8B9D3A8A-EFB7-46D6-A1F1-59C2C348C88A}" dt="2022-11-01T02:46:30.777" v="2047" actId="14100"/>
          <ac:spMkLst>
            <pc:docMk/>
            <pc:sldMk cId="3225670470" sldId="357"/>
            <ac:spMk id="143" creationId="{31ED0C05-0164-4361-8A13-6A73F15EEE93}"/>
          </ac:spMkLst>
        </pc:spChg>
        <pc:spChg chg="add del mod">
          <ac:chgData name="정승민" userId="27c543a4-548c-4fc9-964e-449d0026db0b" providerId="ADAL" clId="{8B9D3A8A-EFB7-46D6-A1F1-59C2C348C88A}" dt="2022-11-01T02:48:05.398" v="2273" actId="478"/>
          <ac:spMkLst>
            <pc:docMk/>
            <pc:sldMk cId="3225670470" sldId="357"/>
            <ac:spMk id="144" creationId="{46FA6890-8E91-4761-A746-B0ED7AE20EAE}"/>
          </ac:spMkLst>
        </pc:spChg>
        <pc:spChg chg="add del mod">
          <ac:chgData name="정승민" userId="27c543a4-548c-4fc9-964e-449d0026db0b" providerId="ADAL" clId="{8B9D3A8A-EFB7-46D6-A1F1-59C2C348C88A}" dt="2022-11-01T02:48:05.398" v="2273" actId="478"/>
          <ac:spMkLst>
            <pc:docMk/>
            <pc:sldMk cId="3225670470" sldId="357"/>
            <ac:spMk id="145" creationId="{9767283B-F062-4F63-AEA6-779CCD0E4F3A}"/>
          </ac:spMkLst>
        </pc:spChg>
        <pc:spChg chg="mod">
          <ac:chgData name="정승민" userId="27c543a4-548c-4fc9-964e-449d0026db0b" providerId="ADAL" clId="{8B9D3A8A-EFB7-46D6-A1F1-59C2C348C88A}" dt="2022-11-01T02:46:50.515" v="2083" actId="571"/>
          <ac:spMkLst>
            <pc:docMk/>
            <pc:sldMk cId="3225670470" sldId="357"/>
            <ac:spMk id="147" creationId="{1ABD82DA-E925-4A1E-A293-22969E61D937}"/>
          </ac:spMkLst>
        </pc:spChg>
        <pc:spChg chg="mod">
          <ac:chgData name="정승민" userId="27c543a4-548c-4fc9-964e-449d0026db0b" providerId="ADAL" clId="{8B9D3A8A-EFB7-46D6-A1F1-59C2C348C88A}" dt="2022-11-01T02:46:51.945" v="2085" actId="20577"/>
          <ac:spMkLst>
            <pc:docMk/>
            <pc:sldMk cId="3225670470" sldId="357"/>
            <ac:spMk id="148" creationId="{B08B2EA4-CEAD-4F79-9572-CB617BC1CD67}"/>
          </ac:spMkLst>
        </pc:spChg>
        <pc:spChg chg="add del mod">
          <ac:chgData name="정승민" userId="27c543a4-548c-4fc9-964e-449d0026db0b" providerId="ADAL" clId="{8B9D3A8A-EFB7-46D6-A1F1-59C2C348C88A}" dt="2022-11-01T02:48:05.398" v="2273" actId="478"/>
          <ac:spMkLst>
            <pc:docMk/>
            <pc:sldMk cId="3225670470" sldId="357"/>
            <ac:spMk id="149" creationId="{6B1B3617-C584-4652-8361-4BB1E3789266}"/>
          </ac:spMkLst>
        </pc:spChg>
        <pc:spChg chg="add del mod">
          <ac:chgData name="정승민" userId="27c543a4-548c-4fc9-964e-449d0026db0b" providerId="ADAL" clId="{8B9D3A8A-EFB7-46D6-A1F1-59C2C348C88A}" dt="2022-11-01T02:54:55.526" v="2644" actId="478"/>
          <ac:spMkLst>
            <pc:docMk/>
            <pc:sldMk cId="3225670470" sldId="357"/>
            <ac:spMk id="150" creationId="{10B7833A-7B34-43EA-A3C1-399FFB432B1A}"/>
          </ac:spMkLst>
        </pc:spChg>
        <pc:spChg chg="add mod">
          <ac:chgData name="정승민" userId="27c543a4-548c-4fc9-964e-449d0026db0b" providerId="ADAL" clId="{8B9D3A8A-EFB7-46D6-A1F1-59C2C348C88A}" dt="2022-11-01T02:59:27.657" v="2895" actId="1036"/>
          <ac:spMkLst>
            <pc:docMk/>
            <pc:sldMk cId="3225670470" sldId="357"/>
            <ac:spMk id="152" creationId="{8CCD46C0-6C9D-420B-9F55-BBF31260DCEB}"/>
          </ac:spMkLst>
        </pc:spChg>
        <pc:grpChg chg="add mod">
          <ac:chgData name="정승민" userId="27c543a4-548c-4fc9-964e-449d0026db0b" providerId="ADAL" clId="{8B9D3A8A-EFB7-46D6-A1F1-59C2C348C88A}" dt="2022-11-01T06:14:44.251" v="6559" actId="1035"/>
          <ac:grpSpMkLst>
            <pc:docMk/>
            <pc:sldMk cId="3225670470" sldId="357"/>
            <ac:grpSpMk id="64" creationId="{CB3CF6E6-3B58-47F3-9CCC-051AAB79E948}"/>
          </ac:grpSpMkLst>
        </pc:grpChg>
        <pc:grpChg chg="add mod">
          <ac:chgData name="정승민" userId="27c543a4-548c-4fc9-964e-449d0026db0b" providerId="ADAL" clId="{8B9D3A8A-EFB7-46D6-A1F1-59C2C348C88A}" dt="2022-11-01T06:14:51.435" v="6564" actId="1037"/>
          <ac:grpSpMkLst>
            <pc:docMk/>
            <pc:sldMk cId="3225670470" sldId="357"/>
            <ac:grpSpMk id="65" creationId="{0132D4FB-F38C-4672-956A-2CAD234D93C5}"/>
          </ac:grpSpMkLst>
        </pc:grpChg>
        <pc:grpChg chg="add mod">
          <ac:chgData name="정승민" userId="27c543a4-548c-4fc9-964e-449d0026db0b" providerId="ADAL" clId="{8B9D3A8A-EFB7-46D6-A1F1-59C2C348C88A}" dt="2022-11-01T02:59:27.657" v="2895" actId="1036"/>
          <ac:grpSpMkLst>
            <pc:docMk/>
            <pc:sldMk cId="3225670470" sldId="357"/>
            <ac:grpSpMk id="68" creationId="{79C4CF19-9784-4C5F-B4E3-733C268A07E9}"/>
          </ac:grpSpMkLst>
        </pc:grpChg>
        <pc:grpChg chg="add mod">
          <ac:chgData name="정승민" userId="27c543a4-548c-4fc9-964e-449d0026db0b" providerId="ADAL" clId="{8B9D3A8A-EFB7-46D6-A1F1-59C2C348C88A}" dt="2022-11-01T02:59:27.657" v="2895" actId="1036"/>
          <ac:grpSpMkLst>
            <pc:docMk/>
            <pc:sldMk cId="3225670470" sldId="357"/>
            <ac:grpSpMk id="74" creationId="{9A126F25-9280-4DB5-A5AE-5CBE8A5FA835}"/>
          </ac:grpSpMkLst>
        </pc:grpChg>
        <pc:grpChg chg="add del mod">
          <ac:chgData name="정승민" userId="27c543a4-548c-4fc9-964e-449d0026db0b" providerId="ADAL" clId="{8B9D3A8A-EFB7-46D6-A1F1-59C2C348C88A}" dt="2022-11-01T01:37:18.122" v="1316" actId="478"/>
          <ac:grpSpMkLst>
            <pc:docMk/>
            <pc:sldMk cId="3225670470" sldId="357"/>
            <ac:grpSpMk id="93" creationId="{983F29A5-13DE-4401-BAAA-C5D82F16133E}"/>
          </ac:grpSpMkLst>
        </pc:grpChg>
        <pc:grpChg chg="add del mod">
          <ac:chgData name="정승민" userId="27c543a4-548c-4fc9-964e-449d0026db0b" providerId="ADAL" clId="{8B9D3A8A-EFB7-46D6-A1F1-59C2C348C88A}" dt="2022-11-01T01:37:18.122" v="1316" actId="478"/>
          <ac:grpSpMkLst>
            <pc:docMk/>
            <pc:sldMk cId="3225670470" sldId="357"/>
            <ac:grpSpMk id="96" creationId="{884B344B-5849-49C7-9C85-A7498DE4B174}"/>
          </ac:grpSpMkLst>
        </pc:grpChg>
        <pc:grpChg chg="add del mod">
          <ac:chgData name="정승민" userId="27c543a4-548c-4fc9-964e-449d0026db0b" providerId="ADAL" clId="{8B9D3A8A-EFB7-46D6-A1F1-59C2C348C88A}" dt="2022-11-01T01:37:18.122" v="1316" actId="478"/>
          <ac:grpSpMkLst>
            <pc:docMk/>
            <pc:sldMk cId="3225670470" sldId="357"/>
            <ac:grpSpMk id="100" creationId="{1CD41204-22DA-45A7-A005-8115929C14ED}"/>
          </ac:grpSpMkLst>
        </pc:grpChg>
        <pc:grpChg chg="add del mod">
          <ac:chgData name="정승민" userId="27c543a4-548c-4fc9-964e-449d0026db0b" providerId="ADAL" clId="{8B9D3A8A-EFB7-46D6-A1F1-59C2C348C88A}" dt="2022-11-01T01:37:18.122" v="1316" actId="478"/>
          <ac:grpSpMkLst>
            <pc:docMk/>
            <pc:sldMk cId="3225670470" sldId="357"/>
            <ac:grpSpMk id="103" creationId="{5E9750DE-B96B-4916-9F28-9663993CA095}"/>
          </ac:grpSpMkLst>
        </pc:grpChg>
        <pc:grpChg chg="add mod">
          <ac:chgData name="정승민" userId="27c543a4-548c-4fc9-964e-449d0026db0b" providerId="ADAL" clId="{8B9D3A8A-EFB7-46D6-A1F1-59C2C348C88A}" dt="2022-11-01T02:59:27.657" v="2895" actId="1036"/>
          <ac:grpSpMkLst>
            <pc:docMk/>
            <pc:sldMk cId="3225670470" sldId="357"/>
            <ac:grpSpMk id="122" creationId="{983C523C-403D-4B81-AA97-C9F48A58A42D}"/>
          </ac:grpSpMkLst>
        </pc:grpChg>
        <pc:grpChg chg="add mod">
          <ac:chgData name="정승민" userId="27c543a4-548c-4fc9-964e-449d0026db0b" providerId="ADAL" clId="{8B9D3A8A-EFB7-46D6-A1F1-59C2C348C88A}" dt="2022-11-01T02:59:27.657" v="2895" actId="1036"/>
          <ac:grpSpMkLst>
            <pc:docMk/>
            <pc:sldMk cId="3225670470" sldId="357"/>
            <ac:grpSpMk id="125" creationId="{65A6F722-C932-4DA5-8F35-26B7D99923B7}"/>
          </ac:grpSpMkLst>
        </pc:grpChg>
        <pc:grpChg chg="add del mod">
          <ac:chgData name="정승민" userId="27c543a4-548c-4fc9-964e-449d0026db0b" providerId="ADAL" clId="{8B9D3A8A-EFB7-46D6-A1F1-59C2C348C88A}" dt="2022-11-01T02:48:05.398" v="2273" actId="478"/>
          <ac:grpSpMkLst>
            <pc:docMk/>
            <pc:sldMk cId="3225670470" sldId="357"/>
            <ac:grpSpMk id="141" creationId="{B18887B3-651A-476B-8805-E6EE8CC072D7}"/>
          </ac:grpSpMkLst>
        </pc:grpChg>
        <pc:grpChg chg="add del mod">
          <ac:chgData name="정승민" userId="27c543a4-548c-4fc9-964e-449d0026db0b" providerId="ADAL" clId="{8B9D3A8A-EFB7-46D6-A1F1-59C2C348C88A}" dt="2022-11-01T02:48:05.398" v="2273" actId="478"/>
          <ac:grpSpMkLst>
            <pc:docMk/>
            <pc:sldMk cId="3225670470" sldId="357"/>
            <ac:grpSpMk id="146" creationId="{52AF317F-E09C-4048-BD03-1F44862EE059}"/>
          </ac:grpSpMkLst>
        </pc:grpChg>
        <pc:picChg chg="del">
          <ac:chgData name="정승민" userId="27c543a4-548c-4fc9-964e-449d0026db0b" providerId="ADAL" clId="{8B9D3A8A-EFB7-46D6-A1F1-59C2C348C88A}" dt="2022-11-01T01:19:55.071" v="105" actId="478"/>
          <ac:picMkLst>
            <pc:docMk/>
            <pc:sldMk cId="3225670470" sldId="357"/>
            <ac:picMk id="7" creationId="{DEFCAAAF-FCC6-764C-8EF2-6B301175498C}"/>
          </ac:picMkLst>
        </pc:picChg>
        <pc:picChg chg="del">
          <ac:chgData name="정승민" userId="27c543a4-548c-4fc9-964e-449d0026db0b" providerId="ADAL" clId="{8B9D3A8A-EFB7-46D6-A1F1-59C2C348C88A}" dt="2022-11-01T01:19:55.071" v="105" actId="478"/>
          <ac:picMkLst>
            <pc:docMk/>
            <pc:sldMk cId="3225670470" sldId="357"/>
            <ac:picMk id="8" creationId="{A8B41EE3-7C28-4A43-BF26-7D3F4708249E}"/>
          </ac:picMkLst>
        </pc:picChg>
        <pc:picChg chg="del">
          <ac:chgData name="정승민" userId="27c543a4-548c-4fc9-964e-449d0026db0b" providerId="ADAL" clId="{8B9D3A8A-EFB7-46D6-A1F1-59C2C348C88A}" dt="2022-11-01T01:19:55.071" v="105" actId="478"/>
          <ac:picMkLst>
            <pc:docMk/>
            <pc:sldMk cId="3225670470" sldId="357"/>
            <ac:picMk id="9" creationId="{B0FCEBD4-DD98-B64A-A88E-68E0EBFB887B}"/>
          </ac:picMkLst>
        </pc:picChg>
        <pc:picChg chg="add mod">
          <ac:chgData name="정승민" userId="27c543a4-548c-4fc9-964e-449d0026db0b" providerId="ADAL" clId="{8B9D3A8A-EFB7-46D6-A1F1-59C2C348C88A}" dt="2022-11-01T02:59:27.657" v="2895" actId="1036"/>
          <ac:picMkLst>
            <pc:docMk/>
            <pc:sldMk cId="3225670470" sldId="357"/>
            <ac:picMk id="151" creationId="{C18FB891-BC62-4354-B41A-50534ADD49D7}"/>
          </ac:picMkLst>
        </pc:picChg>
        <pc:cxnChg chg="add del mod">
          <ac:chgData name="정승민" userId="27c543a4-548c-4fc9-964e-449d0026db0b" providerId="ADAL" clId="{8B9D3A8A-EFB7-46D6-A1F1-59C2C348C88A}" dt="2022-11-01T01:22:19.115" v="259" actId="478"/>
          <ac:cxnSpMkLst>
            <pc:docMk/>
            <pc:sldMk cId="3225670470" sldId="357"/>
            <ac:cxnSpMk id="14" creationId="{FA7E0EB0-46EE-4D59-B163-5411C2CF076D}"/>
          </ac:cxnSpMkLst>
        </pc:cxnChg>
        <pc:cxnChg chg="add mod ord">
          <ac:chgData name="정승민" userId="27c543a4-548c-4fc9-964e-449d0026db0b" providerId="ADAL" clId="{8B9D3A8A-EFB7-46D6-A1F1-59C2C348C88A}" dt="2022-11-01T02:59:27.657" v="2895" actId="1036"/>
          <ac:cxnSpMkLst>
            <pc:docMk/>
            <pc:sldMk cId="3225670470" sldId="357"/>
            <ac:cxnSpMk id="17" creationId="{E5CE9192-8F7B-4ECA-9D43-2BFFEAAB6383}"/>
          </ac:cxnSpMkLst>
        </pc:cxnChg>
        <pc:cxnChg chg="add mod">
          <ac:chgData name="정승민" userId="27c543a4-548c-4fc9-964e-449d0026db0b" providerId="ADAL" clId="{8B9D3A8A-EFB7-46D6-A1F1-59C2C348C88A}" dt="2022-11-01T02:59:27.657" v="2895" actId="1036"/>
          <ac:cxnSpMkLst>
            <pc:docMk/>
            <pc:sldMk cId="3225670470" sldId="357"/>
            <ac:cxnSpMk id="40" creationId="{7D8423A5-8899-47D7-84CF-6E4987F4A1C6}"/>
          </ac:cxnSpMkLst>
        </pc:cxnChg>
        <pc:cxnChg chg="add mod">
          <ac:chgData name="정승민" userId="27c543a4-548c-4fc9-964e-449d0026db0b" providerId="ADAL" clId="{8B9D3A8A-EFB7-46D6-A1F1-59C2C348C88A}" dt="2022-11-01T06:14:51.435" v="6564" actId="1037"/>
          <ac:cxnSpMkLst>
            <pc:docMk/>
            <pc:sldMk cId="3225670470" sldId="357"/>
            <ac:cxnSpMk id="53" creationId="{0D684B93-2189-4B77-8A0F-D1F3FB08E1C3}"/>
          </ac:cxnSpMkLst>
        </pc:cxnChg>
        <pc:cxnChg chg="add mod">
          <ac:chgData name="정승민" userId="27c543a4-548c-4fc9-964e-449d0026db0b" providerId="ADAL" clId="{8B9D3A8A-EFB7-46D6-A1F1-59C2C348C88A}" dt="2022-11-01T02:59:27.657" v="2895" actId="1036"/>
          <ac:cxnSpMkLst>
            <pc:docMk/>
            <pc:sldMk cId="3225670470" sldId="357"/>
            <ac:cxnSpMk id="58" creationId="{EB66C315-BA2C-4379-8017-8CA85802ADC8}"/>
          </ac:cxnSpMkLst>
        </pc:cxnChg>
        <pc:cxnChg chg="add del mod">
          <ac:chgData name="정승민" userId="27c543a4-548c-4fc9-964e-449d0026db0b" providerId="ADAL" clId="{8B9D3A8A-EFB7-46D6-A1F1-59C2C348C88A}" dt="2022-11-01T02:25:51.561" v="1504" actId="478"/>
          <ac:cxnSpMkLst>
            <pc:docMk/>
            <pc:sldMk cId="3225670470" sldId="357"/>
            <ac:cxnSpMk id="59" creationId="{1FC25338-B3B6-44CE-884B-2C76C4009AF8}"/>
          </ac:cxnSpMkLst>
        </pc:cxnChg>
        <pc:cxnChg chg="add del mod">
          <ac:chgData name="정승민" userId="27c543a4-548c-4fc9-964e-449d0026db0b" providerId="ADAL" clId="{8B9D3A8A-EFB7-46D6-A1F1-59C2C348C88A}" dt="2022-11-01T02:27:12.142" v="1584" actId="478"/>
          <ac:cxnSpMkLst>
            <pc:docMk/>
            <pc:sldMk cId="3225670470" sldId="357"/>
            <ac:cxnSpMk id="69" creationId="{49C5CE80-1CA5-4409-84C3-4E19EF82968D}"/>
          </ac:cxnSpMkLst>
        </pc:cxnChg>
        <pc:cxnChg chg="add del mod">
          <ac:chgData name="정승민" userId="27c543a4-548c-4fc9-964e-449d0026db0b" providerId="ADAL" clId="{8B9D3A8A-EFB7-46D6-A1F1-59C2C348C88A}" dt="2022-11-01T01:37:18.122" v="1316" actId="478"/>
          <ac:cxnSpMkLst>
            <pc:docMk/>
            <pc:sldMk cId="3225670470" sldId="357"/>
            <ac:cxnSpMk id="89" creationId="{51AB3C22-3D0B-4A40-AF6E-AF8E6E79EF01}"/>
          </ac:cxnSpMkLst>
        </pc:cxnChg>
        <pc:cxnChg chg="add del mod">
          <ac:chgData name="정승민" userId="27c543a4-548c-4fc9-964e-449d0026db0b" providerId="ADAL" clId="{8B9D3A8A-EFB7-46D6-A1F1-59C2C348C88A}" dt="2022-11-01T01:37:18.122" v="1316" actId="478"/>
          <ac:cxnSpMkLst>
            <pc:docMk/>
            <pc:sldMk cId="3225670470" sldId="357"/>
            <ac:cxnSpMk id="92" creationId="{C9FA9FAC-E561-4452-A573-AFA3D6CA49D6}"/>
          </ac:cxnSpMkLst>
        </pc:cxnChg>
        <pc:cxnChg chg="add del mod">
          <ac:chgData name="정승민" userId="27c543a4-548c-4fc9-964e-449d0026db0b" providerId="ADAL" clId="{8B9D3A8A-EFB7-46D6-A1F1-59C2C348C88A}" dt="2022-11-01T01:37:18.122" v="1316" actId="478"/>
          <ac:cxnSpMkLst>
            <pc:docMk/>
            <pc:sldMk cId="3225670470" sldId="357"/>
            <ac:cxnSpMk id="99" creationId="{154AAC50-5CDF-483E-95F8-BA3C9BFFE892}"/>
          </ac:cxnSpMkLst>
        </pc:cxnChg>
        <pc:cxnChg chg="add del mod">
          <ac:chgData name="정승민" userId="27c543a4-548c-4fc9-964e-449d0026db0b" providerId="ADAL" clId="{8B9D3A8A-EFB7-46D6-A1F1-59C2C348C88A}" dt="2022-11-01T01:37:18.122" v="1316" actId="478"/>
          <ac:cxnSpMkLst>
            <pc:docMk/>
            <pc:sldMk cId="3225670470" sldId="357"/>
            <ac:cxnSpMk id="106" creationId="{327B2549-7676-42E8-B24D-515C45E41261}"/>
          </ac:cxnSpMkLst>
        </pc:cxnChg>
        <pc:cxnChg chg="add del mod">
          <ac:chgData name="정승민" userId="27c543a4-548c-4fc9-964e-449d0026db0b" providerId="ADAL" clId="{8B9D3A8A-EFB7-46D6-A1F1-59C2C348C88A}" dt="2022-11-01T01:37:18.122" v="1316" actId="478"/>
          <ac:cxnSpMkLst>
            <pc:docMk/>
            <pc:sldMk cId="3225670470" sldId="357"/>
            <ac:cxnSpMk id="107" creationId="{C3CFB88E-F88D-4D67-A8FB-47E3FCD7DAE7}"/>
          </ac:cxnSpMkLst>
        </pc:cxnChg>
        <pc:cxnChg chg="add del mod">
          <ac:chgData name="정승민" userId="27c543a4-548c-4fc9-964e-449d0026db0b" providerId="ADAL" clId="{8B9D3A8A-EFB7-46D6-A1F1-59C2C348C88A}" dt="2022-11-01T01:37:18.122" v="1316" actId="478"/>
          <ac:cxnSpMkLst>
            <pc:docMk/>
            <pc:sldMk cId="3225670470" sldId="357"/>
            <ac:cxnSpMk id="108" creationId="{75A86017-7CD8-45B0-ACEC-1A7CA96CB716}"/>
          </ac:cxnSpMkLst>
        </pc:cxnChg>
        <pc:cxnChg chg="add mod">
          <ac:chgData name="정승민" userId="27c543a4-548c-4fc9-964e-449d0026db0b" providerId="ADAL" clId="{8B9D3A8A-EFB7-46D6-A1F1-59C2C348C88A}" dt="2022-11-01T02:59:27.657" v="2895" actId="1036"/>
          <ac:cxnSpMkLst>
            <pc:docMk/>
            <pc:sldMk cId="3225670470" sldId="357"/>
            <ac:cxnSpMk id="118" creationId="{26A12A2E-22FD-4E65-8AEE-FD311F717BC5}"/>
          </ac:cxnSpMkLst>
        </pc:cxnChg>
        <pc:cxnChg chg="add mod">
          <ac:chgData name="정승민" userId="27c543a4-548c-4fc9-964e-449d0026db0b" providerId="ADAL" clId="{8B9D3A8A-EFB7-46D6-A1F1-59C2C348C88A}" dt="2022-11-01T02:59:27.657" v="2895" actId="1036"/>
          <ac:cxnSpMkLst>
            <pc:docMk/>
            <pc:sldMk cId="3225670470" sldId="357"/>
            <ac:cxnSpMk id="121" creationId="{CB691B1F-CD77-44C3-B493-4B6D4A788F28}"/>
          </ac:cxnSpMkLst>
        </pc:cxnChg>
        <pc:cxnChg chg="add mod">
          <ac:chgData name="정승민" userId="27c543a4-548c-4fc9-964e-449d0026db0b" providerId="ADAL" clId="{8B9D3A8A-EFB7-46D6-A1F1-59C2C348C88A}" dt="2022-11-01T02:59:27.657" v="2895" actId="1036"/>
          <ac:cxnSpMkLst>
            <pc:docMk/>
            <pc:sldMk cId="3225670470" sldId="357"/>
            <ac:cxnSpMk id="128" creationId="{A2C2659A-C88E-4663-A757-DADDA6670AA0}"/>
          </ac:cxnSpMkLst>
        </pc:cxnChg>
        <pc:cxnChg chg="add del mod">
          <ac:chgData name="정승민" userId="27c543a4-548c-4fc9-964e-449d0026db0b" providerId="ADAL" clId="{8B9D3A8A-EFB7-46D6-A1F1-59C2C348C88A}" dt="2022-11-01T01:37:38.919" v="1353" actId="478"/>
          <ac:cxnSpMkLst>
            <pc:docMk/>
            <pc:sldMk cId="3225670470" sldId="357"/>
            <ac:cxnSpMk id="129" creationId="{3339C4A3-98A4-4AFF-9647-87E142486664}"/>
          </ac:cxnSpMkLst>
        </pc:cxnChg>
      </pc:sldChg>
      <pc:sldChg chg="addSp delSp modSp mod">
        <pc:chgData name="정승민" userId="27c543a4-548c-4fc9-964e-449d0026db0b" providerId="ADAL" clId="{8B9D3A8A-EFB7-46D6-A1F1-59C2C348C88A}" dt="2022-11-02T02:03:48.511" v="12318" actId="478"/>
        <pc:sldMkLst>
          <pc:docMk/>
          <pc:sldMk cId="208976472" sldId="359"/>
        </pc:sldMkLst>
        <pc:spChg chg="mod">
          <ac:chgData name="정승민" userId="27c543a4-548c-4fc9-964e-449d0026db0b" providerId="ADAL" clId="{8B9D3A8A-EFB7-46D6-A1F1-59C2C348C88A}" dt="2022-11-01T09:44:19.257" v="7124" actId="20577"/>
          <ac:spMkLst>
            <pc:docMk/>
            <pc:sldMk cId="208976472" sldId="359"/>
            <ac:spMk id="3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09:45:51.995" v="7153" actId="6549"/>
          <ac:spMkLst>
            <pc:docMk/>
            <pc:sldMk cId="208976472" sldId="359"/>
            <ac:spMk id="6" creationId="{00000000-0000-0000-0000-000000000000}"/>
          </ac:spMkLst>
        </pc:spChg>
        <pc:spChg chg="add del mod">
          <ac:chgData name="정승민" userId="27c543a4-548c-4fc9-964e-449d0026db0b" providerId="ADAL" clId="{8B9D3A8A-EFB7-46D6-A1F1-59C2C348C88A}" dt="2022-11-02T02:03:47.071" v="12316" actId="478"/>
          <ac:spMkLst>
            <pc:docMk/>
            <pc:sldMk cId="208976472" sldId="359"/>
            <ac:spMk id="10" creationId="{8326A1A6-D732-4151-9F20-14CAD3ABB35F}"/>
          </ac:spMkLst>
        </pc:spChg>
        <pc:spChg chg="add del mod">
          <ac:chgData name="정승민" userId="27c543a4-548c-4fc9-964e-449d0026db0b" providerId="ADAL" clId="{8B9D3A8A-EFB7-46D6-A1F1-59C2C348C88A}" dt="2022-11-02T02:03:48.511" v="12318" actId="478"/>
          <ac:spMkLst>
            <pc:docMk/>
            <pc:sldMk cId="208976472" sldId="359"/>
            <ac:spMk id="12" creationId="{55CB1AB8-0DE1-4BE0-9E05-64AFB40B7F82}"/>
          </ac:spMkLst>
        </pc:spChg>
        <pc:spChg chg="add del mod">
          <ac:chgData name="정승민" userId="27c543a4-548c-4fc9-964e-449d0026db0b" providerId="ADAL" clId="{8B9D3A8A-EFB7-46D6-A1F1-59C2C348C88A}" dt="2022-11-02T02:03:48.083" v="12317" actId="478"/>
          <ac:spMkLst>
            <pc:docMk/>
            <pc:sldMk cId="208976472" sldId="359"/>
            <ac:spMk id="13" creationId="{814D47E1-63E2-48F5-9485-13132514AB1A}"/>
          </ac:spMkLst>
        </pc:spChg>
        <pc:picChg chg="add del mod ord">
          <ac:chgData name="정승민" userId="27c543a4-548c-4fc9-964e-449d0026db0b" providerId="ADAL" clId="{8B9D3A8A-EFB7-46D6-A1F1-59C2C348C88A}" dt="2022-11-02T02:03:46.419" v="12315" actId="478"/>
          <ac:picMkLst>
            <pc:docMk/>
            <pc:sldMk cId="208976472" sldId="359"/>
            <ac:picMk id="8" creationId="{9F34D6E2-327B-49B7-B01B-88A3FFFC4508}"/>
          </ac:picMkLst>
        </pc:picChg>
        <pc:picChg chg="mod">
          <ac:chgData name="정승민" userId="27c543a4-548c-4fc9-964e-449d0026db0b" providerId="ADAL" clId="{8B9D3A8A-EFB7-46D6-A1F1-59C2C348C88A}" dt="2022-11-01T09:42:39.664" v="7087" actId="1076"/>
          <ac:picMkLst>
            <pc:docMk/>
            <pc:sldMk cId="208976472" sldId="359"/>
            <ac:picMk id="11" creationId="{DE2143DE-2709-AC45-AC73-B2BF05F66409}"/>
          </ac:picMkLst>
        </pc:picChg>
      </pc:sldChg>
      <pc:sldChg chg="addSp delSp modSp mod">
        <pc:chgData name="정승민" userId="27c543a4-548c-4fc9-964e-449d0026db0b" providerId="ADAL" clId="{8B9D3A8A-EFB7-46D6-A1F1-59C2C348C88A}" dt="2022-11-02T02:04:51.678" v="12331" actId="478"/>
        <pc:sldMkLst>
          <pc:docMk/>
          <pc:sldMk cId="313148506" sldId="360"/>
        </pc:sldMkLst>
        <pc:spChg chg="add del">
          <ac:chgData name="정승민" userId="27c543a4-548c-4fc9-964e-449d0026db0b" providerId="ADAL" clId="{8B9D3A8A-EFB7-46D6-A1F1-59C2C348C88A}" dt="2022-11-02T02:04:49.796" v="12329" actId="478"/>
          <ac:spMkLst>
            <pc:docMk/>
            <pc:sldMk cId="313148506" sldId="360"/>
            <ac:spMk id="6" creationId="{C55E34AB-A61A-47FA-B114-8EBD50A9A8E1}"/>
          </ac:spMkLst>
        </pc:spChg>
        <pc:spChg chg="add mod">
          <ac:chgData name="정승민" userId="27c543a4-548c-4fc9-964e-449d0026db0b" providerId="ADAL" clId="{8B9D3A8A-EFB7-46D6-A1F1-59C2C348C88A}" dt="2022-11-01T04:25:20.430" v="6360" actId="122"/>
          <ac:spMkLst>
            <pc:docMk/>
            <pc:sldMk cId="313148506" sldId="360"/>
            <ac:spMk id="10" creationId="{01811736-9007-4E61-B928-3FDB9DD079CC}"/>
          </ac:spMkLst>
        </pc:spChg>
        <pc:spChg chg="add del mod">
          <ac:chgData name="정승민" userId="27c543a4-548c-4fc9-964e-449d0026db0b" providerId="ADAL" clId="{8B9D3A8A-EFB7-46D6-A1F1-59C2C348C88A}" dt="2022-11-02T02:04:50.476" v="12330" actId="478"/>
          <ac:spMkLst>
            <pc:docMk/>
            <pc:sldMk cId="313148506" sldId="360"/>
            <ac:spMk id="12" creationId="{E6F675BC-9C1B-40CB-ACED-1C0B5B929180}"/>
          </ac:spMkLst>
        </pc:spChg>
        <pc:spChg chg="add del mod">
          <ac:chgData name="정승민" userId="27c543a4-548c-4fc9-964e-449d0026db0b" providerId="ADAL" clId="{8B9D3A8A-EFB7-46D6-A1F1-59C2C348C88A}" dt="2022-11-02T02:04:51.678" v="12331" actId="478"/>
          <ac:spMkLst>
            <pc:docMk/>
            <pc:sldMk cId="313148506" sldId="360"/>
            <ac:spMk id="13" creationId="{B5E859B6-CEB5-49A8-A6AA-C94654A1BB95}"/>
          </ac:spMkLst>
        </pc:spChg>
        <pc:picChg chg="add del mod ord">
          <ac:chgData name="정승민" userId="27c543a4-548c-4fc9-964e-449d0026db0b" providerId="ADAL" clId="{8B9D3A8A-EFB7-46D6-A1F1-59C2C348C88A}" dt="2022-11-02T02:04:49.036" v="12328" actId="478"/>
          <ac:picMkLst>
            <pc:docMk/>
            <pc:sldMk cId="313148506" sldId="360"/>
            <ac:picMk id="11" creationId="{489E87C8-DFE3-4628-8532-D23104EDAEFD}"/>
          </ac:picMkLst>
        </pc:picChg>
      </pc:sldChg>
      <pc:sldChg chg="addSp delSp modSp mod">
        <pc:chgData name="정승민" userId="27c543a4-548c-4fc9-964e-449d0026db0b" providerId="ADAL" clId="{8B9D3A8A-EFB7-46D6-A1F1-59C2C348C88A}" dt="2022-11-02T05:27:06.488" v="19279" actId="1076"/>
        <pc:sldMkLst>
          <pc:docMk/>
          <pc:sldMk cId="2497108854" sldId="361"/>
        </pc:sldMkLst>
        <pc:spChg chg="add del mod">
          <ac:chgData name="정승민" userId="27c543a4-548c-4fc9-964e-449d0026db0b" providerId="ADAL" clId="{8B9D3A8A-EFB7-46D6-A1F1-59C2C348C88A}" dt="2022-11-02T05:26:53.855" v="19276" actId="478"/>
          <ac:spMkLst>
            <pc:docMk/>
            <pc:sldMk cId="2497108854" sldId="361"/>
            <ac:spMk id="6" creationId="{48608A71-3C19-4F09-83C5-2646F813E41F}"/>
          </ac:spMkLst>
        </pc:spChg>
        <pc:spChg chg="add mod">
          <ac:chgData name="정승민" userId="27c543a4-548c-4fc9-964e-449d0026db0b" providerId="ADAL" clId="{8B9D3A8A-EFB7-46D6-A1F1-59C2C348C88A}" dt="2022-11-02T05:27:06.488" v="19279" actId="1076"/>
          <ac:spMkLst>
            <pc:docMk/>
            <pc:sldMk cId="2497108854" sldId="361"/>
            <ac:spMk id="8" creationId="{9611988D-2CD3-4B69-86F8-0F12AC021932}"/>
          </ac:spMkLst>
        </pc:spChg>
        <pc:spChg chg="add mod">
          <ac:chgData name="정승민" userId="27c543a4-548c-4fc9-964e-449d0026db0b" providerId="ADAL" clId="{8B9D3A8A-EFB7-46D6-A1F1-59C2C348C88A}" dt="2022-11-02T05:26:58.378" v="19278" actId="1076"/>
          <ac:spMkLst>
            <pc:docMk/>
            <pc:sldMk cId="2497108854" sldId="361"/>
            <ac:spMk id="9" creationId="{7E1E2BCD-0DE1-482E-9D23-3B370C62FC39}"/>
          </ac:spMkLst>
        </pc:spChg>
      </pc:sldChg>
      <pc:sldChg chg="addSp delSp modSp mod">
        <pc:chgData name="정승민" userId="27c543a4-548c-4fc9-964e-449d0026db0b" providerId="ADAL" clId="{8B9D3A8A-EFB7-46D6-A1F1-59C2C348C88A}" dt="2022-11-01T08:55:28.505" v="6843" actId="27636"/>
        <pc:sldMkLst>
          <pc:docMk/>
          <pc:sldMk cId="3686855263" sldId="363"/>
        </pc:sldMkLst>
        <pc:spChg chg="mod">
          <ac:chgData name="정승민" userId="27c543a4-548c-4fc9-964e-449d0026db0b" providerId="ADAL" clId="{8B9D3A8A-EFB7-46D6-A1F1-59C2C348C88A}" dt="2022-11-01T08:55:23.221" v="6839" actId="1076"/>
          <ac:spMkLst>
            <pc:docMk/>
            <pc:sldMk cId="3686855263" sldId="363"/>
            <ac:spMk id="2" creationId="{00000000-0000-0000-0000-000000000000}"/>
          </ac:spMkLst>
        </pc:spChg>
        <pc:spChg chg="add mod">
          <ac:chgData name="정승민" userId="27c543a4-548c-4fc9-964e-449d0026db0b" providerId="ADAL" clId="{8B9D3A8A-EFB7-46D6-A1F1-59C2C348C88A}" dt="2022-11-01T08:55:28.505" v="6843" actId="27636"/>
          <ac:spMkLst>
            <pc:docMk/>
            <pc:sldMk cId="3686855263" sldId="363"/>
            <ac:spMk id="8" creationId="{BF2590F9-06A9-4780-B6A1-0EF1F7A6F1D5}"/>
          </ac:spMkLst>
        </pc:spChg>
        <pc:picChg chg="mod">
          <ac:chgData name="정승민" userId="27c543a4-548c-4fc9-964e-449d0026db0b" providerId="ADAL" clId="{8B9D3A8A-EFB7-46D6-A1F1-59C2C348C88A}" dt="2022-11-01T08:55:25.131" v="6840" actId="1076"/>
          <ac:picMkLst>
            <pc:docMk/>
            <pc:sldMk cId="3686855263" sldId="363"/>
            <ac:picMk id="6" creationId="{00000000-0000-0000-0000-000000000000}"/>
          </ac:picMkLst>
        </pc:picChg>
        <pc:picChg chg="add mod">
          <ac:chgData name="정승민" userId="27c543a4-548c-4fc9-964e-449d0026db0b" providerId="ADAL" clId="{8B9D3A8A-EFB7-46D6-A1F1-59C2C348C88A}" dt="2022-11-01T08:54:27.746" v="6836" actId="1076"/>
          <ac:picMkLst>
            <pc:docMk/>
            <pc:sldMk cId="3686855263" sldId="363"/>
            <ac:picMk id="7" creationId="{F379CBD1-CB7E-4194-9179-31CA2B3F3894}"/>
          </ac:picMkLst>
        </pc:picChg>
        <pc:picChg chg="del">
          <ac:chgData name="정승민" userId="27c543a4-548c-4fc9-964e-449d0026db0b" providerId="ADAL" clId="{8B9D3A8A-EFB7-46D6-A1F1-59C2C348C88A}" dt="2022-11-01T08:54:02.795" v="6825" actId="478"/>
          <ac:picMkLst>
            <pc:docMk/>
            <pc:sldMk cId="3686855263" sldId="363"/>
            <ac:picMk id="12" creationId="{9882DEDB-933D-7F40-9171-574E28EC20E3}"/>
          </ac:picMkLst>
        </pc:picChg>
      </pc:sldChg>
      <pc:sldChg chg="del">
        <pc:chgData name="정승민" userId="27c543a4-548c-4fc9-964e-449d0026db0b" providerId="ADAL" clId="{8B9D3A8A-EFB7-46D6-A1F1-59C2C348C88A}" dt="2022-11-01T08:55:30.816" v="6844" actId="47"/>
        <pc:sldMkLst>
          <pc:docMk/>
          <pc:sldMk cId="3392078374" sldId="364"/>
        </pc:sldMkLst>
      </pc:sldChg>
      <pc:sldChg chg="del">
        <pc:chgData name="정승민" userId="27c543a4-548c-4fc9-964e-449d0026db0b" providerId="ADAL" clId="{8B9D3A8A-EFB7-46D6-A1F1-59C2C348C88A}" dt="2022-11-01T08:36:07.492" v="6816" actId="47"/>
        <pc:sldMkLst>
          <pc:docMk/>
          <pc:sldMk cId="1842755831" sldId="365"/>
        </pc:sldMkLst>
      </pc:sldChg>
      <pc:sldChg chg="delSp modSp del mod">
        <pc:chgData name="정승민" userId="27c543a4-548c-4fc9-964e-449d0026db0b" providerId="ADAL" clId="{8B9D3A8A-EFB7-46D6-A1F1-59C2C348C88A}" dt="2022-11-01T09:22:39.869" v="6931" actId="47"/>
        <pc:sldMkLst>
          <pc:docMk/>
          <pc:sldMk cId="333034219" sldId="367"/>
        </pc:sldMkLst>
        <pc:spChg chg="mod">
          <ac:chgData name="정승민" userId="27c543a4-548c-4fc9-964e-449d0026db0b" providerId="ADAL" clId="{8B9D3A8A-EFB7-46D6-A1F1-59C2C348C88A}" dt="2022-11-01T08:56:05.538" v="6855" actId="27636"/>
          <ac:spMkLst>
            <pc:docMk/>
            <pc:sldMk cId="333034219" sldId="367"/>
            <ac:spMk id="8" creationId="{00000000-0000-0000-0000-000000000000}"/>
          </ac:spMkLst>
        </pc:spChg>
        <pc:picChg chg="mod">
          <ac:chgData name="정승민" userId="27c543a4-548c-4fc9-964e-449d0026db0b" providerId="ADAL" clId="{8B9D3A8A-EFB7-46D6-A1F1-59C2C348C88A}" dt="2022-11-01T08:56:07.586" v="6856" actId="1076"/>
          <ac:picMkLst>
            <pc:docMk/>
            <pc:sldMk cId="333034219" sldId="367"/>
            <ac:picMk id="2" creationId="{00000000-0000-0000-0000-000000000000}"/>
          </ac:picMkLst>
        </pc:picChg>
        <pc:picChg chg="del">
          <ac:chgData name="정승민" userId="27c543a4-548c-4fc9-964e-449d0026db0b" providerId="ADAL" clId="{8B9D3A8A-EFB7-46D6-A1F1-59C2C348C88A}" dt="2022-11-01T08:55:51.739" v="6845" actId="478"/>
          <ac:picMkLst>
            <pc:docMk/>
            <pc:sldMk cId="333034219" sldId="367"/>
            <ac:picMk id="7" creationId="{80760A03-329B-2941-9F33-62D4D8561475}"/>
          </ac:picMkLst>
        </pc:picChg>
      </pc:sldChg>
      <pc:sldChg chg="addSp delSp modSp mod">
        <pc:chgData name="정승민" userId="27c543a4-548c-4fc9-964e-449d0026db0b" providerId="ADAL" clId="{8B9D3A8A-EFB7-46D6-A1F1-59C2C348C88A}" dt="2022-11-01T09:26:50.074" v="7036" actId="478"/>
        <pc:sldMkLst>
          <pc:docMk/>
          <pc:sldMk cId="4004202070" sldId="368"/>
        </pc:sldMkLst>
        <pc:spChg chg="add del mod">
          <ac:chgData name="정승민" userId="27c543a4-548c-4fc9-964e-449d0026db0b" providerId="ADAL" clId="{8B9D3A8A-EFB7-46D6-A1F1-59C2C348C88A}" dt="2022-11-01T09:26:49.273" v="7035" actId="478"/>
          <ac:spMkLst>
            <pc:docMk/>
            <pc:sldMk cId="4004202070" sldId="368"/>
            <ac:spMk id="2" creationId="{489E1442-D648-473F-9509-9954F3D3CD53}"/>
          </ac:spMkLst>
        </pc:spChg>
        <pc:spChg chg="mod">
          <ac:chgData name="정승민" userId="27c543a4-548c-4fc9-964e-449d0026db0b" providerId="ADAL" clId="{8B9D3A8A-EFB7-46D6-A1F1-59C2C348C88A}" dt="2022-11-01T09:25:12.648" v="7011" actId="14100"/>
          <ac:spMkLst>
            <pc:docMk/>
            <pc:sldMk cId="4004202070" sldId="368"/>
            <ac:spMk id="6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09:25:06.891" v="6980" actId="1076"/>
          <ac:spMkLst>
            <pc:docMk/>
            <pc:sldMk cId="4004202070" sldId="368"/>
            <ac:spMk id="8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10" creationId="{98BBD2FC-4246-4A26-BB1C-D63BDEA9F7A3}"/>
          </ac:spMkLst>
        </pc:spChg>
        <pc:spChg chg="mo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11" creationId="{E0FA800F-C64F-4F62-94F2-9AD17B1E67C4}"/>
          </ac:spMkLst>
        </pc:spChg>
        <pc:spChg chg="mo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12" creationId="{6DBB709C-AFDC-473E-B8D2-66AEC17DB562}"/>
          </ac:spMkLst>
        </pc:spChg>
        <pc:spChg chg="mo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13" creationId="{0E4B721D-E6F3-4BBF-94CE-568473431A27}"/>
          </ac:spMkLst>
        </pc:spChg>
        <pc:spChg chg="mo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14" creationId="{3960F90F-106E-4C66-9C2F-44C1488B406A}"/>
          </ac:spMkLst>
        </pc:spChg>
        <pc:spChg chg="mo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15" creationId="{3D4A3BB0-D6EB-4310-A0F9-0B7A2F35ECC2}"/>
          </ac:spMkLst>
        </pc:spChg>
        <pc:spChg chg="mo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16" creationId="{79BFF69F-7C52-4B89-BB14-211A3F3A32D6}"/>
          </ac:spMkLst>
        </pc:spChg>
        <pc:spChg chg="mo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17" creationId="{1365F6A3-30E7-4D98-9BC9-48F4AB42A598}"/>
          </ac:spMkLst>
        </pc:spChg>
        <pc:spChg chg="mo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18" creationId="{BBC47C75-A7FC-4AB2-833A-36D249168E09}"/>
          </ac:spMkLst>
        </pc:spChg>
        <pc:spChg chg="mod">
          <ac:chgData name="정승민" userId="27c543a4-548c-4fc9-964e-449d0026db0b" providerId="ADAL" clId="{8B9D3A8A-EFB7-46D6-A1F1-59C2C348C88A}" dt="2022-11-01T09:23:01.814" v="6939" actId="571"/>
          <ac:spMkLst>
            <pc:docMk/>
            <pc:sldMk cId="4004202070" sldId="368"/>
            <ac:spMk id="20" creationId="{4FDCB6E5-AD5D-40A7-B698-D3C4BDE6A1AC}"/>
          </ac:spMkLst>
        </pc:spChg>
        <pc:spChg chg="mod">
          <ac:chgData name="정승민" userId="27c543a4-548c-4fc9-964e-449d0026db0b" providerId="ADAL" clId="{8B9D3A8A-EFB7-46D6-A1F1-59C2C348C88A}" dt="2022-11-01T09:23:01.814" v="6939" actId="571"/>
          <ac:spMkLst>
            <pc:docMk/>
            <pc:sldMk cId="4004202070" sldId="368"/>
            <ac:spMk id="21" creationId="{7D22C833-4A9F-4558-810A-489FAC95FF13}"/>
          </ac:spMkLst>
        </pc:spChg>
        <pc:spChg chg="mod">
          <ac:chgData name="정승민" userId="27c543a4-548c-4fc9-964e-449d0026db0b" providerId="ADAL" clId="{8B9D3A8A-EFB7-46D6-A1F1-59C2C348C88A}" dt="2022-11-01T09:23:01.814" v="6939" actId="571"/>
          <ac:spMkLst>
            <pc:docMk/>
            <pc:sldMk cId="4004202070" sldId="368"/>
            <ac:spMk id="22" creationId="{B8B9C8C5-7AA3-4C74-BB6A-31E784884743}"/>
          </ac:spMkLst>
        </pc:spChg>
        <pc:spChg chg="mod">
          <ac:chgData name="정승민" userId="27c543a4-548c-4fc9-964e-449d0026db0b" providerId="ADAL" clId="{8B9D3A8A-EFB7-46D6-A1F1-59C2C348C88A}" dt="2022-11-01T09:23:01.814" v="6939" actId="571"/>
          <ac:spMkLst>
            <pc:docMk/>
            <pc:sldMk cId="4004202070" sldId="368"/>
            <ac:spMk id="23" creationId="{BA562C20-92AF-44FC-933F-93047AD94AFD}"/>
          </ac:spMkLst>
        </pc:spChg>
        <pc:spChg chg="mod">
          <ac:chgData name="정승민" userId="27c543a4-548c-4fc9-964e-449d0026db0b" providerId="ADAL" clId="{8B9D3A8A-EFB7-46D6-A1F1-59C2C348C88A}" dt="2022-11-01T09:23:01.814" v="6939" actId="571"/>
          <ac:spMkLst>
            <pc:docMk/>
            <pc:sldMk cId="4004202070" sldId="368"/>
            <ac:spMk id="24" creationId="{A16FA766-21C0-475D-968B-92F79F08DBEC}"/>
          </ac:spMkLst>
        </pc:spChg>
        <pc:spChg chg="mod">
          <ac:chgData name="정승민" userId="27c543a4-548c-4fc9-964e-449d0026db0b" providerId="ADAL" clId="{8B9D3A8A-EFB7-46D6-A1F1-59C2C348C88A}" dt="2022-11-01T09:23:01.814" v="6939" actId="571"/>
          <ac:spMkLst>
            <pc:docMk/>
            <pc:sldMk cId="4004202070" sldId="368"/>
            <ac:spMk id="25" creationId="{A3599DC7-3A18-453E-859A-8A38D3B8AD80}"/>
          </ac:spMkLst>
        </pc:spChg>
        <pc:spChg chg="mod">
          <ac:chgData name="정승민" userId="27c543a4-548c-4fc9-964e-449d0026db0b" providerId="ADAL" clId="{8B9D3A8A-EFB7-46D6-A1F1-59C2C348C88A}" dt="2022-11-01T09:23:01.814" v="6939" actId="571"/>
          <ac:spMkLst>
            <pc:docMk/>
            <pc:sldMk cId="4004202070" sldId="368"/>
            <ac:spMk id="26" creationId="{66A337A1-DBDC-4487-86FE-307CCEC5871D}"/>
          </ac:spMkLst>
        </pc:spChg>
        <pc:spChg chg="mod">
          <ac:chgData name="정승민" userId="27c543a4-548c-4fc9-964e-449d0026db0b" providerId="ADAL" clId="{8B9D3A8A-EFB7-46D6-A1F1-59C2C348C88A}" dt="2022-11-01T09:23:01.814" v="6939" actId="571"/>
          <ac:spMkLst>
            <pc:docMk/>
            <pc:sldMk cId="4004202070" sldId="368"/>
            <ac:spMk id="27" creationId="{F856AFB5-227A-415A-9DD6-C958F255857E}"/>
          </ac:spMkLst>
        </pc:spChg>
        <pc:spChg chg="mod">
          <ac:chgData name="정승민" userId="27c543a4-548c-4fc9-964e-449d0026db0b" providerId="ADAL" clId="{8B9D3A8A-EFB7-46D6-A1F1-59C2C348C88A}" dt="2022-11-01T09:23:01.814" v="6939" actId="571"/>
          <ac:spMkLst>
            <pc:docMk/>
            <pc:sldMk cId="4004202070" sldId="368"/>
            <ac:spMk id="28" creationId="{2FCDF07E-2081-4815-B7FE-1E33E6CBDDE8}"/>
          </ac:spMkLst>
        </pc:spChg>
        <pc:spChg chg="add mod or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29" creationId="{D0F5B848-0E63-42F7-8D7F-8CE597550D30}"/>
          </ac:spMkLst>
        </pc:spChg>
        <pc:spChg chg="add mod or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30" creationId="{9560E729-1E1B-4565-B505-0907D51F6F88}"/>
          </ac:spMkLst>
        </pc:spChg>
        <pc:spChg chg="add mod ord">
          <ac:chgData name="정승민" userId="27c543a4-548c-4fc9-964e-449d0026db0b" providerId="ADAL" clId="{8B9D3A8A-EFB7-46D6-A1F1-59C2C348C88A}" dt="2022-11-01T09:24:49.413" v="6974" actId="571"/>
          <ac:spMkLst>
            <pc:docMk/>
            <pc:sldMk cId="4004202070" sldId="368"/>
            <ac:spMk id="31" creationId="{BC187201-3B1C-4A2F-84B5-3C872323ACDD}"/>
          </ac:spMkLst>
        </pc:spChg>
        <pc:spChg chg="add mod ord">
          <ac:chgData name="정승민" userId="27c543a4-548c-4fc9-964e-449d0026db0b" providerId="ADAL" clId="{8B9D3A8A-EFB7-46D6-A1F1-59C2C348C88A}" dt="2022-11-01T09:24:54.420" v="6975" actId="167"/>
          <ac:spMkLst>
            <pc:docMk/>
            <pc:sldMk cId="4004202070" sldId="368"/>
            <ac:spMk id="32" creationId="{F3E1A5F7-4EAA-46E7-A806-A6C37D83712B}"/>
          </ac:spMkLst>
        </pc:spChg>
        <pc:spChg chg="add mod ord">
          <ac:chgData name="정승민" userId="27c543a4-548c-4fc9-964e-449d0026db0b" providerId="ADAL" clId="{8B9D3A8A-EFB7-46D6-A1F1-59C2C348C88A}" dt="2022-11-01T09:24:54.420" v="6975" actId="167"/>
          <ac:spMkLst>
            <pc:docMk/>
            <pc:sldMk cId="4004202070" sldId="368"/>
            <ac:spMk id="33" creationId="{50474731-04E5-4558-9AA2-E90CBCAE0DAB}"/>
          </ac:spMkLst>
        </pc:spChg>
        <pc:spChg chg="add mod ord">
          <ac:chgData name="정승민" userId="27c543a4-548c-4fc9-964e-449d0026db0b" providerId="ADAL" clId="{8B9D3A8A-EFB7-46D6-A1F1-59C2C348C88A}" dt="2022-11-01T09:24:54.420" v="6975" actId="167"/>
          <ac:spMkLst>
            <pc:docMk/>
            <pc:sldMk cId="4004202070" sldId="368"/>
            <ac:spMk id="34" creationId="{6EE19C59-01D8-4DEC-87A4-F1DD97976446}"/>
          </ac:spMkLst>
        </pc:spChg>
        <pc:spChg chg="add mod ord">
          <ac:chgData name="정승민" userId="27c543a4-548c-4fc9-964e-449d0026db0b" providerId="ADAL" clId="{8B9D3A8A-EFB7-46D6-A1F1-59C2C348C88A}" dt="2022-11-01T09:24:54.420" v="6975" actId="167"/>
          <ac:spMkLst>
            <pc:docMk/>
            <pc:sldMk cId="4004202070" sldId="368"/>
            <ac:spMk id="35" creationId="{8461363B-AE98-4C63-B00E-E9D63140CED2}"/>
          </ac:spMkLst>
        </pc:spChg>
        <pc:spChg chg="add del mod">
          <ac:chgData name="정승민" userId="27c543a4-548c-4fc9-964e-449d0026db0b" providerId="ADAL" clId="{8B9D3A8A-EFB7-46D6-A1F1-59C2C348C88A}" dt="2022-11-01T09:26:50.074" v="7036" actId="478"/>
          <ac:spMkLst>
            <pc:docMk/>
            <pc:sldMk cId="4004202070" sldId="368"/>
            <ac:spMk id="36" creationId="{03170643-2055-4F39-A3E2-3D3CADD87A66}"/>
          </ac:spMkLst>
        </pc:spChg>
        <pc:grpChg chg="add del mod ord">
          <ac:chgData name="정승민" userId="27c543a4-548c-4fc9-964e-449d0026db0b" providerId="ADAL" clId="{8B9D3A8A-EFB7-46D6-A1F1-59C2C348C88A}" dt="2022-11-01T09:26:49.273" v="7035" actId="478"/>
          <ac:grpSpMkLst>
            <pc:docMk/>
            <pc:sldMk cId="4004202070" sldId="368"/>
            <ac:grpSpMk id="9" creationId="{297CFDDB-166C-4DFF-917F-6D810963B0AA}"/>
          </ac:grpSpMkLst>
        </pc:grpChg>
        <pc:grpChg chg="add del mod">
          <ac:chgData name="정승민" userId="27c543a4-548c-4fc9-964e-449d0026db0b" providerId="ADAL" clId="{8B9D3A8A-EFB7-46D6-A1F1-59C2C348C88A}" dt="2022-11-01T09:23:06.377" v="6941" actId="478"/>
          <ac:grpSpMkLst>
            <pc:docMk/>
            <pc:sldMk cId="4004202070" sldId="368"/>
            <ac:grpSpMk id="19" creationId="{11AB7FFE-3D7B-4073-90B4-5FC7D76499FB}"/>
          </ac:grpSpMkLst>
        </pc:grpChg>
        <pc:picChg chg="mod">
          <ac:chgData name="정승민" userId="27c543a4-548c-4fc9-964e-449d0026db0b" providerId="ADAL" clId="{8B9D3A8A-EFB7-46D6-A1F1-59C2C348C88A}" dt="2022-11-01T09:25:03.709" v="6978" actId="14100"/>
          <ac:picMkLst>
            <pc:docMk/>
            <pc:sldMk cId="4004202070" sldId="368"/>
            <ac:picMk id="7" creationId="{00000000-0000-0000-0000-000000000000}"/>
          </ac:picMkLst>
        </pc:picChg>
      </pc:sldChg>
      <pc:sldChg chg="addSp delSp modSp mod">
        <pc:chgData name="정승민" userId="27c543a4-548c-4fc9-964e-449d0026db0b" providerId="ADAL" clId="{8B9D3A8A-EFB7-46D6-A1F1-59C2C348C88A}" dt="2022-11-02T02:04:09.706" v="12327" actId="478"/>
        <pc:sldMkLst>
          <pc:docMk/>
          <pc:sldMk cId="1034451130" sldId="378"/>
        </pc:sldMkLst>
        <pc:picChg chg="add del mod">
          <ac:chgData name="정승민" userId="27c543a4-548c-4fc9-964e-449d0026db0b" providerId="ADAL" clId="{8B9D3A8A-EFB7-46D6-A1F1-59C2C348C88A}" dt="2022-11-02T02:04:09.706" v="12327" actId="478"/>
          <ac:picMkLst>
            <pc:docMk/>
            <pc:sldMk cId="1034451130" sldId="378"/>
            <ac:picMk id="7" creationId="{4A975C27-C288-4EFD-88FC-F29708BD647C}"/>
          </ac:picMkLst>
        </pc:picChg>
      </pc:sldChg>
      <pc:sldChg chg="del">
        <pc:chgData name="정승민" userId="27c543a4-548c-4fc9-964e-449d0026db0b" providerId="ADAL" clId="{8B9D3A8A-EFB7-46D6-A1F1-59C2C348C88A}" dt="2022-11-01T06:44:31.739" v="6600" actId="47"/>
        <pc:sldMkLst>
          <pc:docMk/>
          <pc:sldMk cId="2446961424" sldId="379"/>
        </pc:sldMkLst>
      </pc:sldChg>
      <pc:sldChg chg="del">
        <pc:chgData name="정승민" userId="27c543a4-548c-4fc9-964e-449d0026db0b" providerId="ADAL" clId="{8B9D3A8A-EFB7-46D6-A1F1-59C2C348C88A}" dt="2022-11-01T06:44:35.700" v="6601" actId="47"/>
        <pc:sldMkLst>
          <pc:docMk/>
          <pc:sldMk cId="2514000264" sldId="380"/>
        </pc:sldMkLst>
      </pc:sldChg>
      <pc:sldChg chg="delSp del mod">
        <pc:chgData name="정승민" userId="27c543a4-548c-4fc9-964e-449d0026db0b" providerId="ADAL" clId="{8B9D3A8A-EFB7-46D6-A1F1-59C2C348C88A}" dt="2022-11-01T06:38:20.814" v="6597" actId="47"/>
        <pc:sldMkLst>
          <pc:docMk/>
          <pc:sldMk cId="987308887" sldId="381"/>
        </pc:sldMkLst>
        <pc:picChg chg="del">
          <ac:chgData name="정승민" userId="27c543a4-548c-4fc9-964e-449d0026db0b" providerId="ADAL" clId="{8B9D3A8A-EFB7-46D6-A1F1-59C2C348C88A}" dt="2022-11-01T06:17:20.857" v="6569" actId="21"/>
          <ac:picMkLst>
            <pc:docMk/>
            <pc:sldMk cId="987308887" sldId="381"/>
            <ac:picMk id="6" creationId="{00000000-0000-0000-0000-000000000000}"/>
          </ac:picMkLst>
        </pc:picChg>
      </pc:sldChg>
      <pc:sldChg chg="del">
        <pc:chgData name="정승민" userId="27c543a4-548c-4fc9-964e-449d0026db0b" providerId="ADAL" clId="{8B9D3A8A-EFB7-46D6-A1F1-59C2C348C88A}" dt="2022-11-01T06:35:08.551" v="6596" actId="47"/>
        <pc:sldMkLst>
          <pc:docMk/>
          <pc:sldMk cId="1345194655" sldId="382"/>
        </pc:sldMkLst>
      </pc:sldChg>
      <pc:sldChg chg="addSp delSp modSp add del mod">
        <pc:chgData name="정승민" userId="27c543a4-548c-4fc9-964e-449d0026db0b" providerId="ADAL" clId="{8B9D3A8A-EFB7-46D6-A1F1-59C2C348C88A}" dt="2022-11-01T08:10:03.545" v="6661" actId="20577"/>
        <pc:sldMkLst>
          <pc:docMk/>
          <pc:sldMk cId="2015900907" sldId="383"/>
        </pc:sldMkLst>
        <pc:spChg chg="del">
          <ac:chgData name="정승민" userId="27c543a4-548c-4fc9-964e-449d0026db0b" providerId="ADAL" clId="{8B9D3A8A-EFB7-46D6-A1F1-59C2C348C88A}" dt="2022-11-01T08:08:26.814" v="6611" actId="478"/>
          <ac:spMkLst>
            <pc:docMk/>
            <pc:sldMk cId="2015900907" sldId="383"/>
            <ac:spMk id="5" creationId="{00000000-0000-0000-0000-000000000000}"/>
          </ac:spMkLst>
        </pc:spChg>
        <pc:spChg chg="add del mod">
          <ac:chgData name="정승민" userId="27c543a4-548c-4fc9-964e-449d0026db0b" providerId="ADAL" clId="{8B9D3A8A-EFB7-46D6-A1F1-59C2C348C88A}" dt="2022-11-01T08:08:28.931" v="6612" actId="478"/>
          <ac:spMkLst>
            <pc:docMk/>
            <pc:sldMk cId="2015900907" sldId="383"/>
            <ac:spMk id="6" creationId="{8D5FFD31-5811-444C-BA0D-B3F682ED907F}"/>
          </ac:spMkLst>
        </pc:spChg>
        <pc:spChg chg="add mod">
          <ac:chgData name="정승민" userId="27c543a4-548c-4fc9-964e-449d0026db0b" providerId="ADAL" clId="{8B9D3A8A-EFB7-46D6-A1F1-59C2C348C88A}" dt="2022-11-01T08:10:03.545" v="6661" actId="20577"/>
          <ac:spMkLst>
            <pc:docMk/>
            <pc:sldMk cId="2015900907" sldId="383"/>
            <ac:spMk id="7" creationId="{2D7305E5-1C72-4166-B15E-7D9B0217E231}"/>
          </ac:spMkLst>
        </pc:spChg>
        <pc:picChg chg="mod">
          <ac:chgData name="정승민" userId="27c543a4-548c-4fc9-964e-449d0026db0b" providerId="ADAL" clId="{8B9D3A8A-EFB7-46D6-A1F1-59C2C348C88A}" dt="2022-11-01T08:09:03.544" v="6623" actId="1076"/>
          <ac:picMkLst>
            <pc:docMk/>
            <pc:sldMk cId="2015900907" sldId="383"/>
            <ac:picMk id="3" creationId="{00000000-0000-0000-0000-000000000000}"/>
          </ac:picMkLst>
        </pc:picChg>
        <pc:picChg chg="add del mod">
          <ac:chgData name="정승민" userId="27c543a4-548c-4fc9-964e-449d0026db0b" providerId="ADAL" clId="{8B9D3A8A-EFB7-46D6-A1F1-59C2C348C88A}" dt="2022-11-01T08:08:59.738" v="6620" actId="478"/>
          <ac:picMkLst>
            <pc:docMk/>
            <pc:sldMk cId="2015900907" sldId="383"/>
            <ac:picMk id="4" creationId="{C3256D24-DA9B-41E7-9711-1BF6E5F212F7}"/>
          </ac:picMkLst>
        </pc:picChg>
      </pc:sldChg>
      <pc:sldChg chg="delSp add del mod">
        <pc:chgData name="정승민" userId="27c543a4-548c-4fc9-964e-449d0026db0b" providerId="ADAL" clId="{8B9D3A8A-EFB7-46D6-A1F1-59C2C348C88A}" dt="2022-11-01T08:08:43.949" v="6618" actId="47"/>
        <pc:sldMkLst>
          <pc:docMk/>
          <pc:sldMk cId="2610529381" sldId="384"/>
        </pc:sldMkLst>
        <pc:picChg chg="del">
          <ac:chgData name="정승민" userId="27c543a4-548c-4fc9-964e-449d0026db0b" providerId="ADAL" clId="{8B9D3A8A-EFB7-46D6-A1F1-59C2C348C88A}" dt="2022-11-01T08:08:21.845" v="6608" actId="21"/>
          <ac:picMkLst>
            <pc:docMk/>
            <pc:sldMk cId="2610529381" sldId="384"/>
            <ac:picMk id="2" creationId="{00000000-0000-0000-0000-000000000000}"/>
          </ac:picMkLst>
        </pc:picChg>
      </pc:sldChg>
      <pc:sldChg chg="del">
        <pc:chgData name="정승민" userId="27c543a4-548c-4fc9-964e-449d0026db0b" providerId="ADAL" clId="{8B9D3A8A-EFB7-46D6-A1F1-59C2C348C88A}" dt="2022-11-01T08:36:11.824" v="6817" actId="47"/>
        <pc:sldMkLst>
          <pc:docMk/>
          <pc:sldMk cId="3486097625" sldId="385"/>
        </pc:sldMkLst>
      </pc:sldChg>
      <pc:sldChg chg="del">
        <pc:chgData name="정승민" userId="27c543a4-548c-4fc9-964e-449d0026db0b" providerId="ADAL" clId="{8B9D3A8A-EFB7-46D6-A1F1-59C2C348C88A}" dt="2022-11-01T09:30:25.568" v="7037" actId="47"/>
        <pc:sldMkLst>
          <pc:docMk/>
          <pc:sldMk cId="825386033" sldId="386"/>
        </pc:sldMkLst>
      </pc:sldChg>
      <pc:sldChg chg="del">
        <pc:chgData name="정승민" userId="27c543a4-548c-4fc9-964e-449d0026db0b" providerId="ADAL" clId="{8B9D3A8A-EFB7-46D6-A1F1-59C2C348C88A}" dt="2022-11-01T09:30:25.568" v="7037" actId="47"/>
        <pc:sldMkLst>
          <pc:docMk/>
          <pc:sldMk cId="2332709424" sldId="387"/>
        </pc:sldMkLst>
      </pc:sldChg>
      <pc:sldChg chg="del">
        <pc:chgData name="정승민" userId="27c543a4-548c-4fc9-964e-449d0026db0b" providerId="ADAL" clId="{8B9D3A8A-EFB7-46D6-A1F1-59C2C348C88A}" dt="2022-11-01T09:30:25.568" v="7037" actId="47"/>
        <pc:sldMkLst>
          <pc:docMk/>
          <pc:sldMk cId="3349195909" sldId="388"/>
        </pc:sldMkLst>
      </pc:sldChg>
      <pc:sldChg chg="del">
        <pc:chgData name="정승민" userId="27c543a4-548c-4fc9-964e-449d0026db0b" providerId="ADAL" clId="{8B9D3A8A-EFB7-46D6-A1F1-59C2C348C88A}" dt="2022-11-01T09:30:25.568" v="7037" actId="47"/>
        <pc:sldMkLst>
          <pc:docMk/>
          <pc:sldMk cId="4263893857" sldId="389"/>
        </pc:sldMkLst>
      </pc:sldChg>
      <pc:sldChg chg="del">
        <pc:chgData name="정승민" userId="27c543a4-548c-4fc9-964e-449d0026db0b" providerId="ADAL" clId="{8B9D3A8A-EFB7-46D6-A1F1-59C2C348C88A}" dt="2022-11-01T09:30:25.568" v="7037" actId="47"/>
        <pc:sldMkLst>
          <pc:docMk/>
          <pc:sldMk cId="2467365220" sldId="390"/>
        </pc:sldMkLst>
      </pc:sldChg>
      <pc:sldChg chg="del">
        <pc:chgData name="정승민" userId="27c543a4-548c-4fc9-964e-449d0026db0b" providerId="ADAL" clId="{8B9D3A8A-EFB7-46D6-A1F1-59C2C348C88A}" dt="2022-11-01T09:30:25.568" v="7037" actId="47"/>
        <pc:sldMkLst>
          <pc:docMk/>
          <pc:sldMk cId="2965247587" sldId="391"/>
        </pc:sldMkLst>
      </pc:sldChg>
      <pc:sldChg chg="addSp delSp modSp mod">
        <pc:chgData name="정승민" userId="27c543a4-548c-4fc9-964e-449d0026db0b" providerId="ADAL" clId="{8B9D3A8A-EFB7-46D6-A1F1-59C2C348C88A}" dt="2022-11-01T09:33:27.493" v="7056" actId="1076"/>
        <pc:sldMkLst>
          <pc:docMk/>
          <pc:sldMk cId="342518520" sldId="392"/>
        </pc:sldMkLst>
        <pc:spChg chg="add del mod">
          <ac:chgData name="정승민" userId="27c543a4-548c-4fc9-964e-449d0026db0b" providerId="ADAL" clId="{8B9D3A8A-EFB7-46D6-A1F1-59C2C348C88A}" dt="2022-11-01T09:33:14.148" v="7051" actId="478"/>
          <ac:spMkLst>
            <pc:docMk/>
            <pc:sldMk cId="342518520" sldId="392"/>
            <ac:spMk id="3" creationId="{4E6FBCCA-86BE-46D4-A458-1814E44AD615}"/>
          </ac:spMkLst>
        </pc:spChg>
        <pc:spChg chg="add mod">
          <ac:chgData name="정승민" userId="27c543a4-548c-4fc9-964e-449d0026db0b" providerId="ADAL" clId="{8B9D3A8A-EFB7-46D6-A1F1-59C2C348C88A}" dt="2022-11-01T09:33:27.493" v="7056" actId="1076"/>
          <ac:spMkLst>
            <pc:docMk/>
            <pc:sldMk cId="342518520" sldId="392"/>
            <ac:spMk id="10" creationId="{E549B68A-5D3C-4383-B192-312500BB4575}"/>
          </ac:spMkLst>
        </pc:spChg>
        <pc:spChg chg="mod">
          <ac:chgData name="정승민" userId="27c543a4-548c-4fc9-964e-449d0026db0b" providerId="ADAL" clId="{8B9D3A8A-EFB7-46D6-A1F1-59C2C348C88A}" dt="2022-11-01T09:32:41.581" v="7039" actId="20577"/>
          <ac:spMkLst>
            <pc:docMk/>
            <pc:sldMk cId="342518520" sldId="392"/>
            <ac:spMk id="13" creationId="{00000000-0000-0000-0000-000000000000}"/>
          </ac:spMkLst>
        </pc:spChg>
        <pc:picChg chg="mod">
          <ac:chgData name="정승민" userId="27c543a4-548c-4fc9-964e-449d0026db0b" providerId="ADAL" clId="{8B9D3A8A-EFB7-46D6-A1F1-59C2C348C88A}" dt="2022-11-01T09:32:47.305" v="7041" actId="1076"/>
          <ac:picMkLst>
            <pc:docMk/>
            <pc:sldMk cId="342518520" sldId="392"/>
            <ac:picMk id="6" creationId="{00000000-0000-0000-0000-000000000000}"/>
          </ac:picMkLst>
        </pc:picChg>
        <pc:picChg chg="add mod modCrop">
          <ac:chgData name="정승민" userId="27c543a4-548c-4fc9-964e-449d0026db0b" providerId="ADAL" clId="{8B9D3A8A-EFB7-46D6-A1F1-59C2C348C88A}" dt="2022-11-01T09:33:00.580" v="7047" actId="1076"/>
          <ac:picMkLst>
            <pc:docMk/>
            <pc:sldMk cId="342518520" sldId="392"/>
            <ac:picMk id="12" creationId="{7DB3FACA-A757-4AFD-ADBD-DF8D122A815B}"/>
          </ac:picMkLst>
        </pc:picChg>
      </pc:sldChg>
      <pc:sldChg chg="addSp delSp modSp mod">
        <pc:chgData name="정승민" userId="27c543a4-548c-4fc9-964e-449d0026db0b" providerId="ADAL" clId="{8B9D3A8A-EFB7-46D6-A1F1-59C2C348C88A}" dt="2022-11-02T02:04:07.918" v="12326" actId="478"/>
        <pc:sldMkLst>
          <pc:docMk/>
          <pc:sldMk cId="1136427229" sldId="393"/>
        </pc:sldMkLst>
        <pc:picChg chg="add del mod">
          <ac:chgData name="정승민" userId="27c543a4-548c-4fc9-964e-449d0026db0b" providerId="ADAL" clId="{8B9D3A8A-EFB7-46D6-A1F1-59C2C348C88A}" dt="2022-11-02T02:04:07.918" v="12326" actId="478"/>
          <ac:picMkLst>
            <pc:docMk/>
            <pc:sldMk cId="1136427229" sldId="393"/>
            <ac:picMk id="9" creationId="{C5D50EED-8F85-4892-9915-516D879E533C}"/>
          </ac:picMkLst>
        </pc:picChg>
        <pc:picChg chg="add del mod">
          <ac:chgData name="정승민" userId="27c543a4-548c-4fc9-964e-449d0026db0b" providerId="ADAL" clId="{8B9D3A8A-EFB7-46D6-A1F1-59C2C348C88A}" dt="2022-11-02T02:04:07.175" v="12325" actId="478"/>
          <ac:picMkLst>
            <pc:docMk/>
            <pc:sldMk cId="1136427229" sldId="393"/>
            <ac:picMk id="10" creationId="{84DCCC9C-D867-4105-A724-9EE5F35D8755}"/>
          </ac:picMkLst>
        </pc:picChg>
      </pc:sldChg>
      <pc:sldChg chg="modSp mod">
        <pc:chgData name="정승민" userId="27c543a4-548c-4fc9-964e-449d0026db0b" providerId="ADAL" clId="{8B9D3A8A-EFB7-46D6-A1F1-59C2C348C88A}" dt="2022-11-01T09:39:34.560" v="7067" actId="20577"/>
        <pc:sldMkLst>
          <pc:docMk/>
          <pc:sldMk cId="1188614212" sldId="394"/>
        </pc:sldMkLst>
        <pc:spChg chg="mod">
          <ac:chgData name="정승민" userId="27c543a4-548c-4fc9-964e-449d0026db0b" providerId="ADAL" clId="{8B9D3A8A-EFB7-46D6-A1F1-59C2C348C88A}" dt="2022-11-01T09:39:34.560" v="7067" actId="20577"/>
          <ac:spMkLst>
            <pc:docMk/>
            <pc:sldMk cId="1188614212" sldId="394"/>
            <ac:spMk id="8" creationId="{00000000-0000-0000-0000-000000000000}"/>
          </ac:spMkLst>
        </pc:spChg>
      </pc:sldChg>
      <pc:sldChg chg="addSp delSp modSp mod">
        <pc:chgData name="정승민" userId="27c543a4-548c-4fc9-964e-449d0026db0b" providerId="ADAL" clId="{8B9D3A8A-EFB7-46D6-A1F1-59C2C348C88A}" dt="2022-11-01T11:14:05.290" v="8164" actId="6549"/>
        <pc:sldMkLst>
          <pc:docMk/>
          <pc:sldMk cId="2047013878" sldId="395"/>
        </pc:sldMkLst>
        <pc:spChg chg="del">
          <ac:chgData name="정승민" userId="27c543a4-548c-4fc9-964e-449d0026db0b" providerId="ADAL" clId="{8B9D3A8A-EFB7-46D6-A1F1-59C2C348C88A}" dt="2022-11-01T11:09:00.874" v="7311" actId="478"/>
          <ac:spMkLst>
            <pc:docMk/>
            <pc:sldMk cId="2047013878" sldId="395"/>
            <ac:spMk id="7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11:14:05.290" v="8164" actId="6549"/>
          <ac:spMkLst>
            <pc:docMk/>
            <pc:sldMk cId="2047013878" sldId="395"/>
            <ac:spMk id="8" creationId="{00000000-0000-0000-0000-000000000000}"/>
          </ac:spMkLst>
        </pc:spChg>
        <pc:spChg chg="add del">
          <ac:chgData name="정승민" userId="27c543a4-548c-4fc9-964e-449d0026db0b" providerId="ADAL" clId="{8B9D3A8A-EFB7-46D6-A1F1-59C2C348C88A}" dt="2022-11-01T11:08:43.870" v="7299" actId="22"/>
          <ac:spMkLst>
            <pc:docMk/>
            <pc:sldMk cId="2047013878" sldId="395"/>
            <ac:spMk id="9" creationId="{E31E1601-0B66-4122-8A8B-8475D8C5F00D}"/>
          </ac:spMkLst>
        </pc:spChg>
        <pc:picChg chg="del mod">
          <ac:chgData name="정승민" userId="27c543a4-548c-4fc9-964e-449d0026db0b" providerId="ADAL" clId="{8B9D3A8A-EFB7-46D6-A1F1-59C2C348C88A}" dt="2022-11-01T11:12:33.536" v="7807" actId="478"/>
          <ac:picMkLst>
            <pc:docMk/>
            <pc:sldMk cId="2047013878" sldId="395"/>
            <ac:picMk id="2" creationId="{00000000-0000-0000-0000-000000000000}"/>
          </ac:picMkLst>
        </pc:picChg>
      </pc:sldChg>
      <pc:sldChg chg="addSp delSp modSp mod">
        <pc:chgData name="정승민" userId="27c543a4-548c-4fc9-964e-449d0026db0b" providerId="ADAL" clId="{8B9D3A8A-EFB7-46D6-A1F1-59C2C348C88A}" dt="2022-11-01T11:08:41.200" v="7297" actId="21"/>
        <pc:sldMkLst>
          <pc:docMk/>
          <pc:sldMk cId="4065469150" sldId="396"/>
        </pc:sldMkLst>
        <pc:spChg chg="mod">
          <ac:chgData name="정승민" userId="27c543a4-548c-4fc9-964e-449d0026db0b" providerId="ADAL" clId="{8B9D3A8A-EFB7-46D6-A1F1-59C2C348C88A}" dt="2022-11-01T11:07:58.486" v="7274" actId="1076"/>
          <ac:spMkLst>
            <pc:docMk/>
            <pc:sldMk cId="4065469150" sldId="396"/>
            <ac:spMk id="5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11:08:41.200" v="7297" actId="21"/>
          <ac:spMkLst>
            <pc:docMk/>
            <pc:sldMk cId="4065469150" sldId="396"/>
            <ac:spMk id="6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1T11:08:01.407" v="7275" actId="1076"/>
          <ac:spMkLst>
            <pc:docMk/>
            <pc:sldMk cId="4065469150" sldId="396"/>
            <ac:spMk id="8" creationId="{00000000-0000-0000-0000-000000000000}"/>
          </ac:spMkLst>
        </pc:spChg>
        <pc:spChg chg="add mod">
          <ac:chgData name="정승민" userId="27c543a4-548c-4fc9-964e-449d0026db0b" providerId="ADAL" clId="{8B9D3A8A-EFB7-46D6-A1F1-59C2C348C88A}" dt="2022-11-01T11:08:20.532" v="7292" actId="1076"/>
          <ac:spMkLst>
            <pc:docMk/>
            <pc:sldMk cId="4065469150" sldId="396"/>
            <ac:spMk id="12" creationId="{7C4AFF5F-8F50-44CD-B25C-4A05F97231A2}"/>
          </ac:spMkLst>
        </pc:spChg>
        <pc:picChg chg="del">
          <ac:chgData name="정승민" userId="27c543a4-548c-4fc9-964e-449d0026db0b" providerId="ADAL" clId="{8B9D3A8A-EFB7-46D6-A1F1-59C2C348C88A}" dt="2022-11-01T11:06:32.767" v="7248" actId="478"/>
          <ac:picMkLst>
            <pc:docMk/>
            <pc:sldMk cId="4065469150" sldId="396"/>
            <ac:picMk id="3" creationId="{00000000-0000-0000-0000-000000000000}"/>
          </ac:picMkLst>
        </pc:picChg>
        <pc:picChg chg="mod">
          <ac:chgData name="정승민" userId="27c543a4-548c-4fc9-964e-449d0026db0b" providerId="ADAL" clId="{8B9D3A8A-EFB7-46D6-A1F1-59C2C348C88A}" dt="2022-11-01T11:08:02.868" v="7276" actId="1076"/>
          <ac:picMkLst>
            <pc:docMk/>
            <pc:sldMk cId="4065469150" sldId="396"/>
            <ac:picMk id="9" creationId="{00000000-0000-0000-0000-000000000000}"/>
          </ac:picMkLst>
        </pc:picChg>
        <pc:picChg chg="add mod">
          <ac:chgData name="정승민" userId="27c543a4-548c-4fc9-964e-449d0026db0b" providerId="ADAL" clId="{8B9D3A8A-EFB7-46D6-A1F1-59C2C348C88A}" dt="2022-11-01T11:08:08.763" v="7278" actId="1076"/>
          <ac:picMkLst>
            <pc:docMk/>
            <pc:sldMk cId="4065469150" sldId="396"/>
            <ac:picMk id="10" creationId="{F4A38659-C328-4589-B84F-1413A59A3B13}"/>
          </ac:picMkLst>
        </pc:picChg>
        <pc:picChg chg="add mod">
          <ac:chgData name="정승민" userId="27c543a4-548c-4fc9-964e-449d0026db0b" providerId="ADAL" clId="{8B9D3A8A-EFB7-46D6-A1F1-59C2C348C88A}" dt="2022-11-01T11:08:17.396" v="7290" actId="1035"/>
          <ac:picMkLst>
            <pc:docMk/>
            <pc:sldMk cId="4065469150" sldId="396"/>
            <ac:picMk id="11" creationId="{E43BF891-71F8-4418-B7CD-D1AFC5148AF7}"/>
          </ac:picMkLst>
        </pc:picChg>
        <pc:picChg chg="add mod">
          <ac:chgData name="정승민" userId="27c543a4-548c-4fc9-964e-449d0026db0b" providerId="ADAL" clId="{8B9D3A8A-EFB7-46D6-A1F1-59C2C348C88A}" dt="2022-11-01T11:08:18.817" v="7291" actId="1076"/>
          <ac:picMkLst>
            <pc:docMk/>
            <pc:sldMk cId="4065469150" sldId="396"/>
            <ac:picMk id="13" creationId="{13A3F841-318F-40D5-8949-AA19DF39DE98}"/>
          </ac:picMkLst>
        </pc:picChg>
      </pc:sldChg>
      <pc:sldChg chg="del">
        <pc:chgData name="정승민" userId="27c543a4-548c-4fc9-964e-449d0026db0b" providerId="ADAL" clId="{8B9D3A8A-EFB7-46D6-A1F1-59C2C348C88A}" dt="2022-11-01T09:40:46.763" v="7068" actId="47"/>
        <pc:sldMkLst>
          <pc:docMk/>
          <pc:sldMk cId="3325695522" sldId="399"/>
        </pc:sldMkLst>
      </pc:sldChg>
      <pc:sldChg chg="del">
        <pc:chgData name="정승민" userId="27c543a4-548c-4fc9-964e-449d0026db0b" providerId="ADAL" clId="{8B9D3A8A-EFB7-46D6-A1F1-59C2C348C88A}" dt="2022-11-01T09:40:47.957" v="7069" actId="47"/>
        <pc:sldMkLst>
          <pc:docMk/>
          <pc:sldMk cId="2587002101" sldId="400"/>
        </pc:sldMkLst>
      </pc:sldChg>
      <pc:sldChg chg="del">
        <pc:chgData name="정승민" userId="27c543a4-548c-4fc9-964e-449d0026db0b" providerId="ADAL" clId="{8B9D3A8A-EFB7-46D6-A1F1-59C2C348C88A}" dt="2022-11-01T09:40:49.722" v="7070" actId="47"/>
        <pc:sldMkLst>
          <pc:docMk/>
          <pc:sldMk cId="3080961002" sldId="401"/>
        </pc:sldMkLst>
      </pc:sldChg>
      <pc:sldChg chg="del">
        <pc:chgData name="정승민" userId="27c543a4-548c-4fc9-964e-449d0026db0b" providerId="ADAL" clId="{8B9D3A8A-EFB7-46D6-A1F1-59C2C348C88A}" dt="2022-11-01T09:18:45.119" v="6858" actId="47"/>
        <pc:sldMkLst>
          <pc:docMk/>
          <pc:sldMk cId="2324874742" sldId="402"/>
        </pc:sldMkLst>
      </pc:sldChg>
      <pc:sldChg chg="del">
        <pc:chgData name="정승민" userId="27c543a4-548c-4fc9-964e-449d0026db0b" providerId="ADAL" clId="{8B9D3A8A-EFB7-46D6-A1F1-59C2C348C88A}" dt="2022-11-01T06:41:34.799" v="6599" actId="47"/>
        <pc:sldMkLst>
          <pc:docMk/>
          <pc:sldMk cId="140997343" sldId="403"/>
        </pc:sldMkLst>
      </pc:sldChg>
      <pc:sldChg chg="delSp modSp add del mod">
        <pc:chgData name="정승민" userId="27c543a4-548c-4fc9-964e-449d0026db0b" providerId="ADAL" clId="{8B9D3A8A-EFB7-46D6-A1F1-59C2C348C88A}" dt="2022-11-01T04:28:12.407" v="6370" actId="47"/>
        <pc:sldMkLst>
          <pc:docMk/>
          <pc:sldMk cId="3477719533" sldId="405"/>
        </pc:sldMkLst>
        <pc:picChg chg="del mod">
          <ac:chgData name="정승민" userId="27c543a4-548c-4fc9-964e-449d0026db0b" providerId="ADAL" clId="{8B9D3A8A-EFB7-46D6-A1F1-59C2C348C88A}" dt="2022-11-01T04:28:10.651" v="6369" actId="478"/>
          <ac:picMkLst>
            <pc:docMk/>
            <pc:sldMk cId="3477719533" sldId="405"/>
            <ac:picMk id="2" creationId="{00000000-0000-0000-0000-000000000000}"/>
          </ac:picMkLst>
        </pc:picChg>
      </pc:sldChg>
      <pc:sldChg chg="addSp modSp mod">
        <pc:chgData name="정승민" userId="27c543a4-548c-4fc9-964e-449d0026db0b" providerId="ADAL" clId="{8B9D3A8A-EFB7-46D6-A1F1-59C2C348C88A}" dt="2022-11-01T11:04:47.637" v="7247" actId="1076"/>
        <pc:sldMkLst>
          <pc:docMk/>
          <pc:sldMk cId="2988300916" sldId="407"/>
        </pc:sldMkLst>
        <pc:spChg chg="mod">
          <ac:chgData name="정승민" userId="27c543a4-548c-4fc9-964e-449d0026db0b" providerId="ADAL" clId="{8B9D3A8A-EFB7-46D6-A1F1-59C2C348C88A}" dt="2022-11-01T11:04:44.286" v="7246" actId="1076"/>
          <ac:spMkLst>
            <pc:docMk/>
            <pc:sldMk cId="2988300916" sldId="407"/>
            <ac:spMk id="8" creationId="{4219EA7B-CA24-48B4-A0C8-8621F5336104}"/>
          </ac:spMkLst>
        </pc:spChg>
        <pc:spChg chg="mod">
          <ac:chgData name="정승민" userId="27c543a4-548c-4fc9-964e-449d0026db0b" providerId="ADAL" clId="{8B9D3A8A-EFB7-46D6-A1F1-59C2C348C88A}" dt="2022-11-01T11:04:42.240" v="7245" actId="1076"/>
          <ac:spMkLst>
            <pc:docMk/>
            <pc:sldMk cId="2988300916" sldId="407"/>
            <ac:spMk id="9" creationId="{4219EA7B-CA24-48B4-A0C8-8621F5336104}"/>
          </ac:spMkLst>
        </pc:spChg>
        <pc:spChg chg="mod">
          <ac:chgData name="정승민" userId="27c543a4-548c-4fc9-964e-449d0026db0b" providerId="ADAL" clId="{8B9D3A8A-EFB7-46D6-A1F1-59C2C348C88A}" dt="2022-11-01T11:04:35.194" v="7222" actId="1076"/>
          <ac:spMkLst>
            <pc:docMk/>
            <pc:sldMk cId="2988300916" sldId="407"/>
            <ac:spMk id="10" creationId="{4219EA7B-CA24-48B4-A0C8-8621F5336104}"/>
          </ac:spMkLst>
        </pc:spChg>
        <pc:picChg chg="mod">
          <ac:chgData name="정승민" userId="27c543a4-548c-4fc9-964e-449d0026db0b" providerId="ADAL" clId="{8B9D3A8A-EFB7-46D6-A1F1-59C2C348C88A}" dt="2022-11-01T11:04:40.031" v="7244" actId="1036"/>
          <ac:picMkLst>
            <pc:docMk/>
            <pc:sldMk cId="2988300916" sldId="407"/>
            <ac:picMk id="2" creationId="{00000000-0000-0000-0000-000000000000}"/>
          </ac:picMkLst>
        </pc:picChg>
        <pc:picChg chg="mod">
          <ac:chgData name="정승민" userId="27c543a4-548c-4fc9-964e-449d0026db0b" providerId="ADAL" clId="{8B9D3A8A-EFB7-46D6-A1F1-59C2C348C88A}" dt="2022-11-01T11:04:33.542" v="7221" actId="1036"/>
          <ac:picMkLst>
            <pc:docMk/>
            <pc:sldMk cId="2988300916" sldId="407"/>
            <ac:picMk id="3" creationId="{00000000-0000-0000-0000-000000000000}"/>
          </ac:picMkLst>
        </pc:picChg>
        <pc:picChg chg="mod">
          <ac:chgData name="정승민" userId="27c543a4-548c-4fc9-964e-449d0026db0b" providerId="ADAL" clId="{8B9D3A8A-EFB7-46D6-A1F1-59C2C348C88A}" dt="2022-11-01T11:04:16.200" v="7203" actId="1076"/>
          <ac:picMkLst>
            <pc:docMk/>
            <pc:sldMk cId="2988300916" sldId="407"/>
            <ac:picMk id="6" creationId="{00000000-0000-0000-0000-000000000000}"/>
          </ac:picMkLst>
        </pc:picChg>
        <pc:picChg chg="add mod">
          <ac:chgData name="정승민" userId="27c543a4-548c-4fc9-964e-449d0026db0b" providerId="ADAL" clId="{8B9D3A8A-EFB7-46D6-A1F1-59C2C348C88A}" dt="2022-11-01T11:04:47.637" v="7247" actId="1076"/>
          <ac:picMkLst>
            <pc:docMk/>
            <pc:sldMk cId="2988300916" sldId="407"/>
            <ac:picMk id="11" creationId="{16DC7AF3-D257-40C8-A39A-D3E34B3B61E4}"/>
          </ac:picMkLst>
        </pc:picChg>
      </pc:sldChg>
      <pc:sldChg chg="del">
        <pc:chgData name="정승민" userId="27c543a4-548c-4fc9-964e-449d0026db0b" providerId="ADAL" clId="{8B9D3A8A-EFB7-46D6-A1F1-59C2C348C88A}" dt="2022-11-01T11:08:23.770" v="7293" actId="47"/>
        <pc:sldMkLst>
          <pc:docMk/>
          <pc:sldMk cId="3081248922" sldId="408"/>
        </pc:sldMkLst>
      </pc:sldChg>
      <pc:sldChg chg="del">
        <pc:chgData name="정승민" userId="27c543a4-548c-4fc9-964e-449d0026db0b" providerId="ADAL" clId="{8B9D3A8A-EFB7-46D6-A1F1-59C2C348C88A}" dt="2022-11-01T11:15:05.646" v="8166" actId="47"/>
        <pc:sldMkLst>
          <pc:docMk/>
          <pc:sldMk cId="1263195704" sldId="411"/>
        </pc:sldMkLst>
      </pc:sldChg>
      <pc:sldChg chg="del">
        <pc:chgData name="정승민" userId="27c543a4-548c-4fc9-964e-449d0026db0b" providerId="ADAL" clId="{8B9D3A8A-EFB7-46D6-A1F1-59C2C348C88A}" dt="2022-11-02T01:57:47.472" v="11607" actId="47"/>
        <pc:sldMkLst>
          <pc:docMk/>
          <pc:sldMk cId="3155228489" sldId="412"/>
        </pc:sldMkLst>
      </pc:sldChg>
      <pc:sldChg chg="del">
        <pc:chgData name="정승민" userId="27c543a4-548c-4fc9-964e-449d0026db0b" providerId="ADAL" clId="{8B9D3A8A-EFB7-46D6-A1F1-59C2C348C88A}" dt="2022-11-01T08:56:28.996" v="6857" actId="47"/>
        <pc:sldMkLst>
          <pc:docMk/>
          <pc:sldMk cId="2954283392" sldId="413"/>
        </pc:sldMkLst>
      </pc:sldChg>
      <pc:sldChg chg="del">
        <pc:chgData name="정승민" userId="27c543a4-548c-4fc9-964e-449d0026db0b" providerId="ADAL" clId="{8B9D3A8A-EFB7-46D6-A1F1-59C2C348C88A}" dt="2022-11-01T06:40:45.904" v="6598" actId="47"/>
        <pc:sldMkLst>
          <pc:docMk/>
          <pc:sldMk cId="2577746448" sldId="414"/>
        </pc:sldMkLst>
      </pc:sldChg>
      <pc:sldChg chg="del">
        <pc:chgData name="정승민" userId="27c543a4-548c-4fc9-964e-449d0026db0b" providerId="ADAL" clId="{8B9D3A8A-EFB7-46D6-A1F1-59C2C348C88A}" dt="2022-11-02T01:57:46.736" v="11606" actId="47"/>
        <pc:sldMkLst>
          <pc:docMk/>
          <pc:sldMk cId="51935273" sldId="420"/>
        </pc:sldMkLst>
      </pc:sldChg>
      <pc:sldChg chg="del">
        <pc:chgData name="정승민" userId="27c543a4-548c-4fc9-964e-449d0026db0b" providerId="ADAL" clId="{8B9D3A8A-EFB7-46D6-A1F1-59C2C348C88A}" dt="2022-11-01T11:31:06.680" v="8225" actId="47"/>
        <pc:sldMkLst>
          <pc:docMk/>
          <pc:sldMk cId="2837603271" sldId="421"/>
        </pc:sldMkLst>
      </pc:sldChg>
      <pc:sldChg chg="modSp add">
        <pc:chgData name="정승민" userId="27c543a4-548c-4fc9-964e-449d0026db0b" providerId="ADAL" clId="{8B9D3A8A-EFB7-46D6-A1F1-59C2C348C88A}" dt="2022-11-01T04:07:26.265" v="5465" actId="732"/>
        <pc:sldMkLst>
          <pc:docMk/>
          <pc:sldMk cId="3211697511" sldId="422"/>
        </pc:sldMkLst>
        <pc:picChg chg="mod">
          <ac:chgData name="정승민" userId="27c543a4-548c-4fc9-964e-449d0026db0b" providerId="ADAL" clId="{8B9D3A8A-EFB7-46D6-A1F1-59C2C348C88A}" dt="2022-11-01T04:07:20.671" v="5461" actId="1076"/>
          <ac:picMkLst>
            <pc:docMk/>
            <pc:sldMk cId="3211697511" sldId="422"/>
            <ac:picMk id="7" creationId="{DEFCAAAF-FCC6-764C-8EF2-6B301175498C}"/>
          </ac:picMkLst>
        </pc:picChg>
        <pc:picChg chg="mod">
          <ac:chgData name="정승민" userId="27c543a4-548c-4fc9-964e-449d0026db0b" providerId="ADAL" clId="{8B9D3A8A-EFB7-46D6-A1F1-59C2C348C88A}" dt="2022-11-01T04:07:26.265" v="5465" actId="732"/>
          <ac:picMkLst>
            <pc:docMk/>
            <pc:sldMk cId="3211697511" sldId="422"/>
            <ac:picMk id="8" creationId="{A8B41EE3-7C28-4A43-BF26-7D3F4708249E}"/>
          </ac:picMkLst>
        </pc:picChg>
        <pc:picChg chg="mod">
          <ac:chgData name="정승민" userId="27c543a4-548c-4fc9-964e-449d0026db0b" providerId="ADAL" clId="{8B9D3A8A-EFB7-46D6-A1F1-59C2C348C88A}" dt="2022-11-01T04:07:22.832" v="5464" actId="1076"/>
          <ac:picMkLst>
            <pc:docMk/>
            <pc:sldMk cId="3211697511" sldId="422"/>
            <ac:picMk id="9" creationId="{B0FCEBD4-DD98-B64A-A88E-68E0EBFB887B}"/>
          </ac:picMkLst>
        </pc:picChg>
      </pc:sldChg>
      <pc:sldChg chg="addSp delSp modSp add mod">
        <pc:chgData name="정승민" userId="27c543a4-548c-4fc9-964e-449d0026db0b" providerId="ADAL" clId="{8B9D3A8A-EFB7-46D6-A1F1-59C2C348C88A}" dt="2022-11-02T02:07:41.235" v="12368" actId="20577"/>
        <pc:sldMkLst>
          <pc:docMk/>
          <pc:sldMk cId="3190737173" sldId="423"/>
        </pc:sldMkLst>
        <pc:spChg chg="mod">
          <ac:chgData name="정승민" userId="27c543a4-548c-4fc9-964e-449d0026db0b" providerId="ADAL" clId="{8B9D3A8A-EFB7-46D6-A1F1-59C2C348C88A}" dt="2022-11-02T02:07:41.235" v="12368" actId="20577"/>
          <ac:spMkLst>
            <pc:docMk/>
            <pc:sldMk cId="3190737173" sldId="423"/>
            <ac:spMk id="3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2T02:07:17.603" v="12354" actId="1076"/>
          <ac:spMkLst>
            <pc:docMk/>
            <pc:sldMk cId="3190737173" sldId="423"/>
            <ac:spMk id="5" creationId="{00000000-0000-0000-0000-000000000000}"/>
          </ac:spMkLst>
        </pc:spChg>
        <pc:spChg chg="add del mod">
          <ac:chgData name="정승민" userId="27c543a4-548c-4fc9-964e-449d0026db0b" providerId="ADAL" clId="{8B9D3A8A-EFB7-46D6-A1F1-59C2C348C88A}" dt="2022-11-01T03:15:01.835" v="3549" actId="478"/>
          <ac:spMkLst>
            <pc:docMk/>
            <pc:sldMk cId="3190737173" sldId="423"/>
            <ac:spMk id="14" creationId="{F0B00A53-1B10-49D6-8D33-B2821B8C3D2B}"/>
          </ac:spMkLst>
        </pc:spChg>
        <pc:spChg chg="add del mod">
          <ac:chgData name="정승민" userId="27c543a4-548c-4fc9-964e-449d0026db0b" providerId="ADAL" clId="{8B9D3A8A-EFB7-46D6-A1F1-59C2C348C88A}" dt="2022-11-01T03:15:01.835" v="3549" actId="478"/>
          <ac:spMkLst>
            <pc:docMk/>
            <pc:sldMk cId="3190737173" sldId="423"/>
            <ac:spMk id="15" creationId="{74588381-55F8-49A8-A2E8-29EDA1F1DF6C}"/>
          </ac:spMkLst>
        </pc:spChg>
        <pc:spChg chg="add del mod">
          <ac:chgData name="정승민" userId="27c543a4-548c-4fc9-964e-449d0026db0b" providerId="ADAL" clId="{8B9D3A8A-EFB7-46D6-A1F1-59C2C348C88A}" dt="2022-11-01T03:15:01.835" v="3549" actId="478"/>
          <ac:spMkLst>
            <pc:docMk/>
            <pc:sldMk cId="3190737173" sldId="423"/>
            <ac:spMk id="16" creationId="{32DC1741-40FC-4812-ADEB-3594A9BB7236}"/>
          </ac:spMkLst>
        </pc:spChg>
        <pc:spChg chg="add del mod">
          <ac:chgData name="정승민" userId="27c543a4-548c-4fc9-964e-449d0026db0b" providerId="ADAL" clId="{8B9D3A8A-EFB7-46D6-A1F1-59C2C348C88A}" dt="2022-11-01T03:15:01.835" v="3549" actId="478"/>
          <ac:spMkLst>
            <pc:docMk/>
            <pc:sldMk cId="3190737173" sldId="423"/>
            <ac:spMk id="17" creationId="{0B43F2F8-6D8A-401C-AE74-C88E6DD0A91D}"/>
          </ac:spMkLst>
        </pc:spChg>
        <pc:spChg chg="add del mod">
          <ac:chgData name="정승민" userId="27c543a4-548c-4fc9-964e-449d0026db0b" providerId="ADAL" clId="{8B9D3A8A-EFB7-46D6-A1F1-59C2C348C88A}" dt="2022-11-01T03:15:01.835" v="3549" actId="478"/>
          <ac:spMkLst>
            <pc:docMk/>
            <pc:sldMk cId="3190737173" sldId="423"/>
            <ac:spMk id="18" creationId="{8E16651F-3D6E-471B-A200-B1AABF6B8F53}"/>
          </ac:spMkLst>
        </pc:spChg>
        <pc:spChg chg="add del mod">
          <ac:chgData name="정승민" userId="27c543a4-548c-4fc9-964e-449d0026db0b" providerId="ADAL" clId="{8B9D3A8A-EFB7-46D6-A1F1-59C2C348C88A}" dt="2022-11-01T03:15:01.835" v="3549" actId="478"/>
          <ac:spMkLst>
            <pc:docMk/>
            <pc:sldMk cId="3190737173" sldId="423"/>
            <ac:spMk id="19" creationId="{A7F57F73-D4EA-4CB1-8FC9-9524BB44E4B7}"/>
          </ac:spMkLst>
        </pc:spChg>
        <pc:spChg chg="add del mod">
          <ac:chgData name="정승민" userId="27c543a4-548c-4fc9-964e-449d0026db0b" providerId="ADAL" clId="{8B9D3A8A-EFB7-46D6-A1F1-59C2C348C88A}" dt="2022-11-01T03:15:01.835" v="3549" actId="478"/>
          <ac:spMkLst>
            <pc:docMk/>
            <pc:sldMk cId="3190737173" sldId="423"/>
            <ac:spMk id="20" creationId="{14569B1B-BD05-459A-B78D-EBCD007E10C9}"/>
          </ac:spMkLst>
        </pc:spChg>
        <pc:spChg chg="add del mod">
          <ac:chgData name="정승민" userId="27c543a4-548c-4fc9-964e-449d0026db0b" providerId="ADAL" clId="{8B9D3A8A-EFB7-46D6-A1F1-59C2C348C88A}" dt="2022-11-01T03:15:01.835" v="3549" actId="478"/>
          <ac:spMkLst>
            <pc:docMk/>
            <pc:sldMk cId="3190737173" sldId="423"/>
            <ac:spMk id="21" creationId="{F401B666-38FF-4A88-8FD4-5485480F3102}"/>
          </ac:spMkLst>
        </pc:spChg>
        <pc:spChg chg="add del mod">
          <ac:chgData name="정승민" userId="27c543a4-548c-4fc9-964e-449d0026db0b" providerId="ADAL" clId="{8B9D3A8A-EFB7-46D6-A1F1-59C2C348C88A}" dt="2022-11-01T03:10:45.509" v="3311"/>
          <ac:spMkLst>
            <pc:docMk/>
            <pc:sldMk cId="3190737173" sldId="423"/>
            <ac:spMk id="25" creationId="{271EE14C-D244-4930-85C7-D4519C00BC98}"/>
          </ac:spMkLst>
        </pc:spChg>
        <pc:spChg chg="add del mod">
          <ac:chgData name="정승민" userId="27c543a4-548c-4fc9-964e-449d0026db0b" providerId="ADAL" clId="{8B9D3A8A-EFB7-46D6-A1F1-59C2C348C88A}" dt="2022-11-01T03:10:45.507" v="3309" actId="478"/>
          <ac:spMkLst>
            <pc:docMk/>
            <pc:sldMk cId="3190737173" sldId="423"/>
            <ac:spMk id="26" creationId="{5FB61AB3-5B4A-45C8-A50D-FC32983D2198}"/>
          </ac:spMkLst>
        </pc:spChg>
        <pc:spChg chg="add mod topLvl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27" creationId="{B0EF3462-2F39-4342-80B0-872647774F5E}"/>
          </ac:spMkLst>
        </pc:spChg>
        <pc:spChg chg="add mod topLvl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29" creationId="{22CDA388-3531-4733-B93F-C55D80471440}"/>
          </ac:spMkLst>
        </pc:spChg>
        <pc:spChg chg="add mod topLvl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30" creationId="{99F2F37B-CB3B-4816-BEC5-A3D0C875761F}"/>
          </ac:spMkLst>
        </pc:spChg>
        <pc:spChg chg="add mod topLvl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31" creationId="{D1DD3CF2-22F5-46FC-B0F7-E80B959FD94C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33" creationId="{2C980C5D-E86E-45DF-B11E-B2ED795E2211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34" creationId="{FF3F3BAE-53AB-4CBA-AA9E-8683AB1CD6FD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35" creationId="{8F53FF57-E5BB-46B9-88A0-87F683BDC540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36" creationId="{265742B3-BD0E-492C-A4D3-C2EECEFCFD24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37" creationId="{62CFC192-EEF5-468A-B2DB-9D1AFAA47103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38" creationId="{EE349831-FCC7-4702-981C-6C1D85575E9B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39" creationId="{EAF54F60-1229-43EA-BBA2-0CCA07E4502F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40" creationId="{94ED16F7-6CF6-4A34-843F-BAE274FC2F0A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60" creationId="{29F4DF9A-F29E-4829-95AA-36B3014EFE79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61" creationId="{D1635057-A145-4738-935D-93A1D2229148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66" creationId="{2E4F9D86-5995-44AA-8E06-B2077CF89271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67" creationId="{EB5B48A8-4E0C-493C-8981-512D1DBEF81B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71" creationId="{C521840A-FD2A-4C02-8A32-E3594F326781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72" creationId="{803C0A77-C365-4739-A80E-0945923C1133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87" creationId="{6A1C584B-141A-4C02-AC81-7E0F56AF0E6E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88" creationId="{003E5E83-8707-4087-A683-B843B9348488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89" creationId="{5640A501-4805-441A-AD41-66716257AEE6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90" creationId="{C3BE6B3E-B648-45D0-8A34-8ED8DED21AC0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91" creationId="{451DE411-ED61-450E-9231-550BAFDE5976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92" creationId="{BD315DB3-DAF0-4331-88DE-893257C3FEF3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93" creationId="{AA147FC8-48FB-455D-97DF-8E68AAB81DDF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94" creationId="{B3AB2567-E910-4615-B4FE-C5B3C0304CED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96" creationId="{E92C54BE-3312-49EB-B059-A8328BA4E669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97" creationId="{97AF2F96-B75C-41D4-9E7D-766C7C421578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99" creationId="{DA03323E-B3D4-40B9-B0D2-6720C42A6CFE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00" creationId="{1BFC10B9-BE6E-499C-BF87-6DAFE48E2D53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02" creationId="{ED9628A0-7E74-42B9-B105-6A476B922BDB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03" creationId="{F38D7889-9252-402F-9930-BB46FA6241CA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19" creationId="{AEC62ECF-FCB7-4D01-BC3F-3A3683B2B65C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20" creationId="{73BBF47B-D50E-4039-94B2-3639E6F071C5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23" creationId="{44EBB949-7E90-4594-A8D4-A4C7EBE315DB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24" creationId="{2B98F5D1-7DF1-4267-8F4B-A636E2AAB84E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25" creationId="{83F589A8-3991-4A39-9050-30D5CBDD9AA3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26" creationId="{7A8A7B23-CE56-4A4D-AC35-B61688F70D9C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27" creationId="{0272C8D7-D938-4F83-99C3-EE0B035A5055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28" creationId="{6CBE4245-A8FD-4F29-B3E1-E10F996CCFA2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29" creationId="{82522BCB-9869-40D1-B904-A22834A8E209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30" creationId="{DA9CA19F-2363-4063-8B51-403CF6AFB11C}"/>
          </ac:spMkLst>
        </pc:spChg>
        <pc:spChg chg="add mod">
          <ac:chgData name="정승민" userId="27c543a4-548c-4fc9-964e-449d0026db0b" providerId="ADAL" clId="{8B9D3A8A-EFB7-46D6-A1F1-59C2C348C88A}" dt="2022-11-02T02:06:16.617" v="12353" actId="1036"/>
          <ac:spMkLst>
            <pc:docMk/>
            <pc:sldMk cId="3190737173" sldId="423"/>
            <ac:spMk id="131" creationId="{FC6CE40F-94C8-4370-ABC7-C2DB11AA74F3}"/>
          </ac:spMkLst>
        </pc:spChg>
        <pc:grpChg chg="add del mod">
          <ac:chgData name="정승민" userId="27c543a4-548c-4fc9-964e-449d0026db0b" providerId="ADAL" clId="{8B9D3A8A-EFB7-46D6-A1F1-59C2C348C88A}" dt="2022-11-01T03:17:53.714" v="3643" actId="165"/>
          <ac:grpSpMkLst>
            <pc:docMk/>
            <pc:sldMk cId="3190737173" sldId="423"/>
            <ac:grpSpMk id="32" creationId="{117A9C61-D450-4A53-B9AA-574EF23037B0}"/>
          </ac:grpSpMkLst>
        </pc:grpChg>
        <pc:picChg chg="add mod topLvl">
          <ac:chgData name="정승민" userId="27c543a4-548c-4fc9-964e-449d0026db0b" providerId="ADAL" clId="{8B9D3A8A-EFB7-46D6-A1F1-59C2C348C88A}" dt="2022-11-02T02:06:16.617" v="12353" actId="1036"/>
          <ac:picMkLst>
            <pc:docMk/>
            <pc:sldMk cId="3190737173" sldId="423"/>
            <ac:picMk id="6" creationId="{343BFFDD-F0BA-4DDB-BCAA-B365E1BD42F3}"/>
          </ac:picMkLst>
        </pc:picChg>
        <pc:picChg chg="del">
          <ac:chgData name="정승민" userId="27c543a4-548c-4fc9-964e-449d0026db0b" providerId="ADAL" clId="{8B9D3A8A-EFB7-46D6-A1F1-59C2C348C88A}" dt="2022-11-01T02:59:10.360" v="2862" actId="478"/>
          <ac:picMkLst>
            <pc:docMk/>
            <pc:sldMk cId="3190737173" sldId="423"/>
            <ac:picMk id="7" creationId="{DEFCAAAF-FCC6-764C-8EF2-6B301175498C}"/>
          </ac:picMkLst>
        </pc:picChg>
        <pc:picChg chg="del">
          <ac:chgData name="정승민" userId="27c543a4-548c-4fc9-964e-449d0026db0b" providerId="ADAL" clId="{8B9D3A8A-EFB7-46D6-A1F1-59C2C348C88A}" dt="2022-11-01T02:59:10.360" v="2862" actId="478"/>
          <ac:picMkLst>
            <pc:docMk/>
            <pc:sldMk cId="3190737173" sldId="423"/>
            <ac:picMk id="8" creationId="{A8B41EE3-7C28-4A43-BF26-7D3F4708249E}"/>
          </ac:picMkLst>
        </pc:picChg>
        <pc:picChg chg="del">
          <ac:chgData name="정승민" userId="27c543a4-548c-4fc9-964e-449d0026db0b" providerId="ADAL" clId="{8B9D3A8A-EFB7-46D6-A1F1-59C2C348C88A}" dt="2022-11-01T02:59:10.360" v="2862" actId="478"/>
          <ac:picMkLst>
            <pc:docMk/>
            <pc:sldMk cId="3190737173" sldId="423"/>
            <ac:picMk id="9" creationId="{B0FCEBD4-DD98-B64A-A88E-68E0EBFB887B}"/>
          </ac:picMkLst>
        </pc:picChg>
        <pc:picChg chg="add mod topLvl">
          <ac:chgData name="정승민" userId="27c543a4-548c-4fc9-964e-449d0026db0b" providerId="ADAL" clId="{8B9D3A8A-EFB7-46D6-A1F1-59C2C348C88A}" dt="2022-11-02T02:06:16.617" v="12353" actId="1036"/>
          <ac:picMkLst>
            <pc:docMk/>
            <pc:sldMk cId="3190737173" sldId="423"/>
            <ac:picMk id="10" creationId="{C2CA8A3E-BEA1-4139-8639-B3BE57C0BCD9}"/>
          </ac:picMkLst>
        </pc:picChg>
        <pc:picChg chg="add mod topLvl">
          <ac:chgData name="정승민" userId="27c543a4-548c-4fc9-964e-449d0026db0b" providerId="ADAL" clId="{8B9D3A8A-EFB7-46D6-A1F1-59C2C348C88A}" dt="2022-11-02T02:06:16.617" v="12353" actId="1036"/>
          <ac:picMkLst>
            <pc:docMk/>
            <pc:sldMk cId="3190737173" sldId="423"/>
            <ac:picMk id="11" creationId="{DE209794-9FA9-4296-AF73-C3DA84DFE6C6}"/>
          </ac:picMkLst>
        </pc:picChg>
        <pc:picChg chg="add mod topLvl">
          <ac:chgData name="정승민" userId="27c543a4-548c-4fc9-964e-449d0026db0b" providerId="ADAL" clId="{8B9D3A8A-EFB7-46D6-A1F1-59C2C348C88A}" dt="2022-11-02T02:06:16.617" v="12353" actId="1036"/>
          <ac:picMkLst>
            <pc:docMk/>
            <pc:sldMk cId="3190737173" sldId="423"/>
            <ac:picMk id="12" creationId="{D5609036-C1E2-435C-81C2-F2FAA1C0D696}"/>
          </ac:picMkLst>
        </pc:picChg>
        <pc:picChg chg="add del mod">
          <ac:chgData name="정승민" userId="27c543a4-548c-4fc9-964e-449d0026db0b" providerId="ADAL" clId="{8B9D3A8A-EFB7-46D6-A1F1-59C2C348C88A}" dt="2022-11-01T03:08:50.023" v="3279" actId="478"/>
          <ac:picMkLst>
            <pc:docMk/>
            <pc:sldMk cId="3190737173" sldId="423"/>
            <ac:picMk id="13" creationId="{C7174AFC-26CE-427F-9FB9-1FED3216F65F}"/>
          </ac:picMkLst>
        </pc:picChg>
        <pc:picChg chg="add mod ord topLvl">
          <ac:chgData name="정승민" userId="27c543a4-548c-4fc9-964e-449d0026db0b" providerId="ADAL" clId="{8B9D3A8A-EFB7-46D6-A1F1-59C2C348C88A}" dt="2022-11-02T02:06:16.617" v="12353" actId="1036"/>
          <ac:picMkLst>
            <pc:docMk/>
            <pc:sldMk cId="3190737173" sldId="423"/>
            <ac:picMk id="23" creationId="{4F52AB06-4E36-4C04-AF24-114234357FB7}"/>
          </ac:picMkLst>
        </pc:picChg>
        <pc:picChg chg="add mod topLvl">
          <ac:chgData name="정승민" userId="27c543a4-548c-4fc9-964e-449d0026db0b" providerId="ADAL" clId="{8B9D3A8A-EFB7-46D6-A1F1-59C2C348C88A}" dt="2022-11-02T02:06:16.617" v="12353" actId="1036"/>
          <ac:picMkLst>
            <pc:docMk/>
            <pc:sldMk cId="3190737173" sldId="423"/>
            <ac:picMk id="24" creationId="{10F471AB-025A-491B-980F-BE7DFEC8B21F}"/>
          </ac:picMkLst>
        </pc:picChg>
        <pc:picChg chg="add del mod">
          <ac:chgData name="정승민" userId="27c543a4-548c-4fc9-964e-449d0026db0b" providerId="ADAL" clId="{8B9D3A8A-EFB7-46D6-A1F1-59C2C348C88A}" dt="2022-11-01T03:11:16.475" v="3341" actId="478"/>
          <ac:picMkLst>
            <pc:docMk/>
            <pc:sldMk cId="3190737173" sldId="423"/>
            <ac:picMk id="28" creationId="{614370CC-E34B-4DAE-9367-CE2DE4C393C1}"/>
          </ac:picMkLst>
        </pc:picChg>
        <pc:picChg chg="add mod">
          <ac:chgData name="정승민" userId="27c543a4-548c-4fc9-964e-449d0026db0b" providerId="ADAL" clId="{8B9D3A8A-EFB7-46D6-A1F1-59C2C348C88A}" dt="2022-11-02T02:06:16.617" v="12353" actId="1036"/>
          <ac:picMkLst>
            <pc:docMk/>
            <pc:sldMk cId="3190737173" sldId="423"/>
            <ac:picMk id="79" creationId="{8D4ABF76-E451-479D-8616-4283E373ADB9}"/>
          </ac:picMkLst>
        </pc:picChg>
        <pc:picChg chg="add mod">
          <ac:chgData name="정승민" userId="27c543a4-548c-4fc9-964e-449d0026db0b" providerId="ADAL" clId="{8B9D3A8A-EFB7-46D6-A1F1-59C2C348C88A}" dt="2022-11-02T02:06:16.617" v="12353" actId="1036"/>
          <ac:picMkLst>
            <pc:docMk/>
            <pc:sldMk cId="3190737173" sldId="423"/>
            <ac:picMk id="80" creationId="{7FFDA917-41CD-4CBF-89D9-FE2287474189}"/>
          </ac:picMkLst>
        </pc:picChg>
        <pc:picChg chg="add mod">
          <ac:chgData name="정승민" userId="27c543a4-548c-4fc9-964e-449d0026db0b" providerId="ADAL" clId="{8B9D3A8A-EFB7-46D6-A1F1-59C2C348C88A}" dt="2022-11-02T02:06:16.617" v="12353" actId="1036"/>
          <ac:picMkLst>
            <pc:docMk/>
            <pc:sldMk cId="3190737173" sldId="423"/>
            <ac:picMk id="81" creationId="{5C039FBE-0664-48DF-BBDE-8897D28BD8CB}"/>
          </ac:picMkLst>
        </pc:picChg>
        <pc:picChg chg="add mod">
          <ac:chgData name="정승민" userId="27c543a4-548c-4fc9-964e-449d0026db0b" providerId="ADAL" clId="{8B9D3A8A-EFB7-46D6-A1F1-59C2C348C88A}" dt="2022-11-02T02:06:16.617" v="12353" actId="1036"/>
          <ac:picMkLst>
            <pc:docMk/>
            <pc:sldMk cId="3190737173" sldId="423"/>
            <ac:picMk id="82" creationId="{B43F19E0-9BDA-4654-8F50-EC322EA5FC43}"/>
          </ac:picMkLst>
        </pc:picChg>
        <pc:cxnChg chg="add del mod">
          <ac:chgData name="정승민" userId="27c543a4-548c-4fc9-964e-449d0026db0b" providerId="ADAL" clId="{8B9D3A8A-EFB7-46D6-A1F1-59C2C348C88A}" dt="2022-11-01T03:22:25.718" v="3879" actId="478"/>
          <ac:cxnSpMkLst>
            <pc:docMk/>
            <pc:sldMk cId="3190737173" sldId="423"/>
            <ac:cxnSpMk id="42" creationId="{50B3A1FD-A0EE-42C2-921C-25B261347D8B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43" creationId="{2BAC183C-6102-47FD-B912-B964AA7BE536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46" creationId="{E2A265C5-700D-43EB-BA85-68F4791FB112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49" creationId="{4CAB40DE-2D22-44AD-A215-1C8FAB4B85BB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52" creationId="{B5522F3C-BED5-44B4-B559-A11E8FB63C45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56" creationId="{A55C9E21-3BF6-4FCF-AB63-07388FCEC7BE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58" creationId="{CFD4AA1D-1F97-4453-8948-AAA66EECC6BD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65" creationId="{5E16ADB4-925A-411A-B619-12AC2582C740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70" creationId="{22168E2E-A4D7-4A2C-A970-ED5E0DC3E3D4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95" creationId="{6E127424-A84F-4476-B7AC-1CA9FD80C16F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98" creationId="{56767102-3515-4A43-AC4C-00E8E811FD9C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101" creationId="{FA9FE27D-BBC8-475E-84BE-100990AB1860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104" creationId="{F73A431E-DBB3-4F2C-9D4F-525E7732E5BD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108" creationId="{0232A1F7-2C64-4860-9C42-C5B85D796C6B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111" creationId="{6CCA6813-D7D8-4114-83DC-7A0FF27F908C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114" creationId="{A8734F6A-67AE-44D2-8DFB-55F02533B23A}"/>
          </ac:cxnSpMkLst>
        </pc:cxnChg>
        <pc:cxnChg chg="add mod">
          <ac:chgData name="정승민" userId="27c543a4-548c-4fc9-964e-449d0026db0b" providerId="ADAL" clId="{8B9D3A8A-EFB7-46D6-A1F1-59C2C348C88A}" dt="2022-11-02T02:06:16.617" v="12353" actId="1036"/>
          <ac:cxnSpMkLst>
            <pc:docMk/>
            <pc:sldMk cId="3190737173" sldId="423"/>
            <ac:cxnSpMk id="118" creationId="{A163A795-CF70-4504-B504-47A83D0A7186}"/>
          </ac:cxnSpMkLst>
        </pc:cxnChg>
      </pc:sldChg>
      <pc:sldChg chg="add">
        <pc:chgData name="정승민" userId="27c543a4-548c-4fc9-964e-449d0026db0b" providerId="ADAL" clId="{8B9D3A8A-EFB7-46D6-A1F1-59C2C348C88A}" dt="2022-11-01T08:08:57.337" v="6619"/>
        <pc:sldMkLst>
          <pc:docMk/>
          <pc:sldMk cId="2997826035" sldId="424"/>
        </pc:sldMkLst>
      </pc:sldChg>
      <pc:sldChg chg="addSp delSp modSp add mod">
        <pc:chgData name="정승민" userId="27c543a4-548c-4fc9-964e-449d0026db0b" providerId="ADAL" clId="{8B9D3A8A-EFB7-46D6-A1F1-59C2C348C88A}" dt="2022-11-02T04:45:31.211" v="19110" actId="20577"/>
        <pc:sldMkLst>
          <pc:docMk/>
          <pc:sldMk cId="3268868986" sldId="425"/>
        </pc:sldMkLst>
        <pc:spChg chg="del mod">
          <ac:chgData name="정승민" userId="27c543a4-548c-4fc9-964e-449d0026db0b" providerId="ADAL" clId="{8B9D3A8A-EFB7-46D6-A1F1-59C2C348C88A}" dt="2022-11-01T11:35:31.379" v="8348" actId="478"/>
          <ac:spMkLst>
            <pc:docMk/>
            <pc:sldMk cId="3268868986" sldId="425"/>
            <ac:spMk id="5" creationId="{4219EA7B-CA24-48B4-A0C8-8621F5336104}"/>
          </ac:spMkLst>
        </pc:spChg>
        <pc:spChg chg="mod">
          <ac:chgData name="정승민" userId="27c543a4-548c-4fc9-964e-449d0026db0b" providerId="ADAL" clId="{8B9D3A8A-EFB7-46D6-A1F1-59C2C348C88A}" dt="2022-11-01T11:15:17.965" v="8224"/>
          <ac:spMkLst>
            <pc:docMk/>
            <pc:sldMk cId="3268868986" sldId="425"/>
            <ac:spMk id="6" creationId="{00000000-0000-0000-0000-000000000000}"/>
          </ac:spMkLst>
        </pc:spChg>
        <pc:spChg chg="add mod">
          <ac:chgData name="정승민" userId="27c543a4-548c-4fc9-964e-449d0026db0b" providerId="ADAL" clId="{8B9D3A8A-EFB7-46D6-A1F1-59C2C348C88A}" dt="2022-11-02T04:45:31.211" v="19110" actId="20577"/>
          <ac:spMkLst>
            <pc:docMk/>
            <pc:sldMk cId="3268868986" sldId="425"/>
            <ac:spMk id="8" creationId="{CBBFD323-1187-4054-9B36-47D5EC64E0EA}"/>
          </ac:spMkLst>
        </pc:spChg>
        <pc:spChg chg="add mod">
          <ac:chgData name="정승민" userId="27c543a4-548c-4fc9-964e-449d0026db0b" providerId="ADAL" clId="{8B9D3A8A-EFB7-46D6-A1F1-59C2C348C88A}" dt="2022-11-02T01:32:09.488" v="9892" actId="1076"/>
          <ac:spMkLst>
            <pc:docMk/>
            <pc:sldMk cId="3268868986" sldId="425"/>
            <ac:spMk id="18" creationId="{87CB85B0-28D5-47C5-9F44-A796673E1D5C}"/>
          </ac:spMkLst>
        </pc:spChg>
        <pc:spChg chg="add del mod">
          <ac:chgData name="정승민" userId="27c543a4-548c-4fc9-964e-449d0026db0b" providerId="ADAL" clId="{8B9D3A8A-EFB7-46D6-A1F1-59C2C348C88A}" dt="2022-11-02T01:29:49.418" v="9686" actId="478"/>
          <ac:spMkLst>
            <pc:docMk/>
            <pc:sldMk cId="3268868986" sldId="425"/>
            <ac:spMk id="25" creationId="{1C4555ED-D7EE-467F-86CE-0728F45662D9}"/>
          </ac:spMkLst>
        </pc:spChg>
        <pc:spChg chg="add del mod">
          <ac:chgData name="정승민" userId="27c543a4-548c-4fc9-964e-449d0026db0b" providerId="ADAL" clId="{8B9D3A8A-EFB7-46D6-A1F1-59C2C348C88A}" dt="2022-11-01T11:53:26.042" v="9198" actId="478"/>
          <ac:spMkLst>
            <pc:docMk/>
            <pc:sldMk cId="3268868986" sldId="425"/>
            <ac:spMk id="26" creationId="{ABFA0FE6-EFD0-441A-B15C-89197212F8D0}"/>
          </ac:spMkLst>
        </pc:spChg>
        <pc:spChg chg="add del mod">
          <ac:chgData name="정승민" userId="27c543a4-548c-4fc9-964e-449d0026db0b" providerId="ADAL" clId="{8B9D3A8A-EFB7-46D6-A1F1-59C2C348C88A}" dt="2022-11-02T01:29:53.343" v="9690" actId="478"/>
          <ac:spMkLst>
            <pc:docMk/>
            <pc:sldMk cId="3268868986" sldId="425"/>
            <ac:spMk id="27" creationId="{427D3368-8D56-49E5-998A-F7946EA0A1B0}"/>
          </ac:spMkLst>
        </pc:spChg>
        <pc:spChg chg="add mod">
          <ac:chgData name="정승민" userId="27c543a4-548c-4fc9-964e-449d0026db0b" providerId="ADAL" clId="{8B9D3A8A-EFB7-46D6-A1F1-59C2C348C88A}" dt="2022-11-02T01:33:47.268" v="9907" actId="1076"/>
          <ac:spMkLst>
            <pc:docMk/>
            <pc:sldMk cId="3268868986" sldId="425"/>
            <ac:spMk id="38" creationId="{199A4737-847A-412E-B639-5429A66645BF}"/>
          </ac:spMkLst>
        </pc:spChg>
        <pc:spChg chg="add mod">
          <ac:chgData name="정승민" userId="27c543a4-548c-4fc9-964e-449d0026db0b" providerId="ADAL" clId="{8B9D3A8A-EFB7-46D6-A1F1-59C2C348C88A}" dt="2022-11-02T03:26:50.615" v="14360" actId="113"/>
          <ac:spMkLst>
            <pc:docMk/>
            <pc:sldMk cId="3268868986" sldId="425"/>
            <ac:spMk id="41" creationId="{6B287899-D61C-4D34-B51E-AC7B9CB227CD}"/>
          </ac:spMkLst>
        </pc:spChg>
        <pc:picChg chg="del">
          <ac:chgData name="정승민" userId="27c543a4-548c-4fc9-964e-449d0026db0b" providerId="ADAL" clId="{8B9D3A8A-EFB7-46D6-A1F1-59C2C348C88A}" dt="2022-11-01T11:31:34.564" v="8231" actId="478"/>
          <ac:picMkLst>
            <pc:docMk/>
            <pc:sldMk cId="3268868986" sldId="425"/>
            <ac:picMk id="2" creationId="{00000000-0000-0000-0000-000000000000}"/>
          </ac:picMkLst>
        </pc:picChg>
        <pc:picChg chg="del">
          <ac:chgData name="정승민" userId="27c543a4-548c-4fc9-964e-449d0026db0b" providerId="ADAL" clId="{8B9D3A8A-EFB7-46D6-A1F1-59C2C348C88A}" dt="2022-11-01T11:31:34.991" v="8232" actId="478"/>
          <ac:picMkLst>
            <pc:docMk/>
            <pc:sldMk cId="3268868986" sldId="425"/>
            <ac:picMk id="3" creationId="{00000000-0000-0000-0000-000000000000}"/>
          </ac:picMkLst>
        </pc:picChg>
        <pc:picChg chg="del">
          <ac:chgData name="정승민" userId="27c543a4-548c-4fc9-964e-449d0026db0b" providerId="ADAL" clId="{8B9D3A8A-EFB7-46D6-A1F1-59C2C348C88A}" dt="2022-11-01T11:31:29.172" v="8227" actId="478"/>
          <ac:picMkLst>
            <pc:docMk/>
            <pc:sldMk cId="3268868986" sldId="425"/>
            <ac:picMk id="7" creationId="{00000000-0000-0000-0000-000000000000}"/>
          </ac:picMkLst>
        </pc:picChg>
        <pc:picChg chg="add del mod">
          <ac:chgData name="정승민" userId="27c543a4-548c-4fc9-964e-449d0026db0b" providerId="ADAL" clId="{8B9D3A8A-EFB7-46D6-A1F1-59C2C348C88A}" dt="2022-11-01T11:42:28.993" v="8862" actId="478"/>
          <ac:picMkLst>
            <pc:docMk/>
            <pc:sldMk cId="3268868986" sldId="425"/>
            <ac:picMk id="9" creationId="{BA32E75E-F917-4834-B9EB-E9CD85F28C1C}"/>
          </ac:picMkLst>
        </pc:picChg>
        <pc:picChg chg="add del">
          <ac:chgData name="정승민" userId="27c543a4-548c-4fc9-964e-449d0026db0b" providerId="ADAL" clId="{8B9D3A8A-EFB7-46D6-A1F1-59C2C348C88A}" dt="2022-11-01T11:42:23.693" v="8855" actId="22"/>
          <ac:picMkLst>
            <pc:docMk/>
            <pc:sldMk cId="3268868986" sldId="425"/>
            <ac:picMk id="11" creationId="{002B1BD4-991E-4A2E-BBE5-AFF299B255D9}"/>
          </ac:picMkLst>
        </pc:picChg>
        <pc:picChg chg="add del mod">
          <ac:chgData name="정승민" userId="27c543a4-548c-4fc9-964e-449d0026db0b" providerId="ADAL" clId="{8B9D3A8A-EFB7-46D6-A1F1-59C2C348C88A}" dt="2022-11-01T11:45:56.142" v="8878" actId="478"/>
          <ac:picMkLst>
            <pc:docMk/>
            <pc:sldMk cId="3268868986" sldId="425"/>
            <ac:picMk id="13" creationId="{6CC62985-F4FC-4273-8973-D9578C657423}"/>
          </ac:picMkLst>
        </pc:picChg>
        <pc:picChg chg="add del mod">
          <ac:chgData name="정승민" userId="27c543a4-548c-4fc9-964e-449d0026db0b" providerId="ADAL" clId="{8B9D3A8A-EFB7-46D6-A1F1-59C2C348C88A}" dt="2022-11-02T01:29:45.002" v="9683" actId="478"/>
          <ac:picMkLst>
            <pc:docMk/>
            <pc:sldMk cId="3268868986" sldId="425"/>
            <ac:picMk id="15" creationId="{0EDB1224-5B01-4DF0-850A-41B8BB602F34}"/>
          </ac:picMkLst>
        </pc:picChg>
        <pc:picChg chg="add del mod">
          <ac:chgData name="정승민" userId="27c543a4-548c-4fc9-964e-449d0026db0b" providerId="ADAL" clId="{8B9D3A8A-EFB7-46D6-A1F1-59C2C348C88A}" dt="2022-11-02T01:30:09.046" v="9694" actId="478"/>
          <ac:picMkLst>
            <pc:docMk/>
            <pc:sldMk cId="3268868986" sldId="425"/>
            <ac:picMk id="17" creationId="{934F3FF8-9BEB-4FA1-858E-8236AC4D7F0C}"/>
          </ac:picMkLst>
        </pc:picChg>
        <pc:picChg chg="add del mod">
          <ac:chgData name="정승민" userId="27c543a4-548c-4fc9-964e-449d0026db0b" providerId="ADAL" clId="{8B9D3A8A-EFB7-46D6-A1F1-59C2C348C88A}" dt="2022-11-01T11:52:10.602" v="9017" actId="478"/>
          <ac:picMkLst>
            <pc:docMk/>
            <pc:sldMk cId="3268868986" sldId="425"/>
            <ac:picMk id="20" creationId="{A94D5D66-B672-4A66-B3D5-2634A1789814}"/>
          </ac:picMkLst>
        </pc:picChg>
        <pc:picChg chg="add del mod modCrop">
          <ac:chgData name="정승민" userId="27c543a4-548c-4fc9-964e-449d0026db0b" providerId="ADAL" clId="{8B9D3A8A-EFB7-46D6-A1F1-59C2C348C88A}" dt="2022-11-02T01:29:53.721" v="9691" actId="478"/>
          <ac:picMkLst>
            <pc:docMk/>
            <pc:sldMk cId="3268868986" sldId="425"/>
            <ac:picMk id="22" creationId="{7176118D-53E9-43F4-973A-BAB0828B73D4}"/>
          </ac:picMkLst>
        </pc:picChg>
        <pc:picChg chg="add del mod">
          <ac:chgData name="정승민" userId="27c543a4-548c-4fc9-964e-449d0026db0b" providerId="ADAL" clId="{8B9D3A8A-EFB7-46D6-A1F1-59C2C348C88A}" dt="2022-11-02T01:29:50.793" v="9688" actId="478"/>
          <ac:picMkLst>
            <pc:docMk/>
            <pc:sldMk cId="3268868986" sldId="425"/>
            <ac:picMk id="24" creationId="{AF5AB755-8453-4BCF-9D8D-6124FA2ADF25}"/>
          </ac:picMkLst>
        </pc:picChg>
        <pc:picChg chg="add del">
          <ac:chgData name="정승민" userId="27c543a4-548c-4fc9-964e-449d0026db0b" providerId="ADAL" clId="{8B9D3A8A-EFB7-46D6-A1F1-59C2C348C88A}" dt="2022-11-01T11:56:10.002" v="9480" actId="478"/>
          <ac:picMkLst>
            <pc:docMk/>
            <pc:sldMk cId="3268868986" sldId="425"/>
            <ac:picMk id="29" creationId="{4B5C7F46-545B-40C7-81C0-136FA884FFDD}"/>
          </ac:picMkLst>
        </pc:picChg>
        <pc:picChg chg="add mod modCrop">
          <ac:chgData name="정승민" userId="27c543a4-548c-4fc9-964e-449d0026db0b" providerId="ADAL" clId="{8B9D3A8A-EFB7-46D6-A1F1-59C2C348C88A}" dt="2022-11-02T01:32:07.150" v="9891" actId="732"/>
          <ac:picMkLst>
            <pc:docMk/>
            <pc:sldMk cId="3268868986" sldId="425"/>
            <ac:picMk id="31" creationId="{5FF00DAA-3450-4CAD-B849-2E47F6190B02}"/>
          </ac:picMkLst>
        </pc:picChg>
        <pc:picChg chg="add mod">
          <ac:chgData name="정승민" userId="27c543a4-548c-4fc9-964e-449d0026db0b" providerId="ADAL" clId="{8B9D3A8A-EFB7-46D6-A1F1-59C2C348C88A}" dt="2022-11-02T01:32:11.158" v="9893" actId="1076"/>
          <ac:picMkLst>
            <pc:docMk/>
            <pc:sldMk cId="3268868986" sldId="425"/>
            <ac:picMk id="33" creationId="{FF5D3B7F-C26F-48F1-A353-9F60A9AD463F}"/>
          </ac:picMkLst>
        </pc:picChg>
        <pc:picChg chg="add del mod modCrop">
          <ac:chgData name="정승민" userId="27c543a4-548c-4fc9-964e-449d0026db0b" providerId="ADAL" clId="{8B9D3A8A-EFB7-46D6-A1F1-59C2C348C88A}" dt="2022-11-02T01:33:19.859" v="9899" actId="478"/>
          <ac:picMkLst>
            <pc:docMk/>
            <pc:sldMk cId="3268868986" sldId="425"/>
            <ac:picMk id="35" creationId="{2EC95D6C-1707-4076-971F-37464B3DBFF0}"/>
          </ac:picMkLst>
        </pc:picChg>
        <pc:picChg chg="add mod modCrop">
          <ac:chgData name="정승민" userId="27c543a4-548c-4fc9-964e-449d0026db0b" providerId="ADAL" clId="{8B9D3A8A-EFB7-46D6-A1F1-59C2C348C88A}" dt="2022-11-02T01:33:55.102" v="9910" actId="1076"/>
          <ac:picMkLst>
            <pc:docMk/>
            <pc:sldMk cId="3268868986" sldId="425"/>
            <ac:picMk id="37" creationId="{FFEC717D-7A2A-4B8F-87E1-30B380624A65}"/>
          </ac:picMkLst>
        </pc:picChg>
        <pc:picChg chg="add mod">
          <ac:chgData name="정승민" userId="27c543a4-548c-4fc9-964e-449d0026db0b" providerId="ADAL" clId="{8B9D3A8A-EFB7-46D6-A1F1-59C2C348C88A}" dt="2022-11-02T01:33:48.588" v="9908" actId="1076"/>
          <ac:picMkLst>
            <pc:docMk/>
            <pc:sldMk cId="3268868986" sldId="425"/>
            <ac:picMk id="40" creationId="{D13B24A7-829B-4780-B88C-808D496086F1}"/>
          </ac:picMkLst>
        </pc:picChg>
      </pc:sldChg>
      <pc:sldChg chg="modSp add mod ord">
        <pc:chgData name="정승민" userId="27c543a4-548c-4fc9-964e-449d0026db0b" providerId="ADAL" clId="{8B9D3A8A-EFB7-46D6-A1F1-59C2C348C88A}" dt="2022-11-02T03:26:18.258" v="14336" actId="113"/>
        <pc:sldMkLst>
          <pc:docMk/>
          <pc:sldMk cId="1628049635" sldId="426"/>
        </pc:sldMkLst>
        <pc:spChg chg="mod">
          <ac:chgData name="정승민" userId="27c543a4-548c-4fc9-964e-449d0026db0b" providerId="ADAL" clId="{8B9D3A8A-EFB7-46D6-A1F1-59C2C348C88A}" dt="2022-11-02T03:26:18.258" v="14336" actId="113"/>
          <ac:spMkLst>
            <pc:docMk/>
            <pc:sldMk cId="1628049635" sldId="426"/>
            <ac:spMk id="8" creationId="{CBBFD323-1187-4054-9B36-47D5EC64E0EA}"/>
          </ac:spMkLst>
        </pc:spChg>
        <pc:picChg chg="mod modCrop">
          <ac:chgData name="정승민" userId="27c543a4-548c-4fc9-964e-449d0026db0b" providerId="ADAL" clId="{8B9D3A8A-EFB7-46D6-A1F1-59C2C348C88A}" dt="2022-11-02T03:26:09.700" v="14334" actId="1076"/>
          <ac:picMkLst>
            <pc:docMk/>
            <pc:sldMk cId="1628049635" sldId="426"/>
            <ac:picMk id="9" creationId="{BA32E75E-F917-4834-B9EB-E9CD85F28C1C}"/>
          </ac:picMkLst>
        </pc:picChg>
      </pc:sldChg>
      <pc:sldChg chg="addSp delSp modSp add mod ord">
        <pc:chgData name="정승민" userId="27c543a4-548c-4fc9-964e-449d0026db0b" providerId="ADAL" clId="{8B9D3A8A-EFB7-46D6-A1F1-59C2C348C88A}" dt="2022-11-02T03:14:02.275" v="13756" actId="14100"/>
        <pc:sldMkLst>
          <pc:docMk/>
          <pc:sldMk cId="3621033422" sldId="427"/>
        </pc:sldMkLst>
        <pc:spChg chg="mod">
          <ac:chgData name="정승민" userId="27c543a4-548c-4fc9-964e-449d0026db0b" providerId="ADAL" clId="{8B9D3A8A-EFB7-46D6-A1F1-59C2C348C88A}" dt="2022-11-01T11:59:35.380" v="9515" actId="1076"/>
          <ac:spMkLst>
            <pc:docMk/>
            <pc:sldMk cId="3621033422" sldId="427"/>
            <ac:spMk id="8" creationId="{CBBFD323-1187-4054-9B36-47D5EC64E0EA}"/>
          </ac:spMkLst>
        </pc:spChg>
        <pc:spChg chg="mod">
          <ac:chgData name="정승민" userId="27c543a4-548c-4fc9-964e-449d0026db0b" providerId="ADAL" clId="{8B9D3A8A-EFB7-46D6-A1F1-59C2C348C88A}" dt="2022-11-02T03:13:43.369" v="13746" actId="14100"/>
          <ac:spMkLst>
            <pc:docMk/>
            <pc:sldMk cId="3621033422" sldId="427"/>
            <ac:spMk id="18" creationId="{87CB85B0-28D5-47C5-9F44-A796673E1D5C}"/>
          </ac:spMkLst>
        </pc:spChg>
        <pc:spChg chg="mod">
          <ac:chgData name="정승민" userId="27c543a4-548c-4fc9-964e-449d0026db0b" providerId="ADAL" clId="{8B9D3A8A-EFB7-46D6-A1F1-59C2C348C88A}" dt="2022-11-01T12:02:23.155" v="9680" actId="20577"/>
          <ac:spMkLst>
            <pc:docMk/>
            <pc:sldMk cId="3621033422" sldId="427"/>
            <ac:spMk id="25" creationId="{1C4555ED-D7EE-467F-86CE-0728F45662D9}"/>
          </ac:spMkLst>
        </pc:spChg>
        <pc:picChg chg="add del">
          <ac:chgData name="정승민" userId="27c543a4-548c-4fc9-964e-449d0026db0b" providerId="ADAL" clId="{8B9D3A8A-EFB7-46D6-A1F1-59C2C348C88A}" dt="2022-11-01T11:58:56.086" v="9486" actId="478"/>
          <ac:picMkLst>
            <pc:docMk/>
            <pc:sldMk cId="3621033422" sldId="427"/>
            <ac:picMk id="3" creationId="{8550306F-7F7E-48BE-A748-57F2EEC7837D}"/>
          </ac:picMkLst>
        </pc:picChg>
        <pc:picChg chg="add del mod">
          <ac:chgData name="정승민" userId="27c543a4-548c-4fc9-964e-449d0026db0b" providerId="ADAL" clId="{8B9D3A8A-EFB7-46D6-A1F1-59C2C348C88A}" dt="2022-11-01T11:59:20.883" v="9511" actId="478"/>
          <ac:picMkLst>
            <pc:docMk/>
            <pc:sldMk cId="3621033422" sldId="427"/>
            <ac:picMk id="5" creationId="{2F73536E-C4F9-49CA-8830-1D24ED9950ED}"/>
          </ac:picMkLst>
        </pc:picChg>
        <pc:picChg chg="add mod">
          <ac:chgData name="정승민" userId="27c543a4-548c-4fc9-964e-449d0026db0b" providerId="ADAL" clId="{8B9D3A8A-EFB7-46D6-A1F1-59C2C348C88A}" dt="2022-11-01T11:59:43.656" v="9519" actId="1076"/>
          <ac:picMkLst>
            <pc:docMk/>
            <pc:sldMk cId="3621033422" sldId="427"/>
            <ac:picMk id="9" creationId="{3C0FB30F-5E66-4C10-A02F-A8946494AF93}"/>
          </ac:picMkLst>
        </pc:picChg>
        <pc:picChg chg="add mod">
          <ac:chgData name="정승민" userId="27c543a4-548c-4fc9-964e-449d0026db0b" providerId="ADAL" clId="{8B9D3A8A-EFB7-46D6-A1F1-59C2C348C88A}" dt="2022-11-02T03:14:02.275" v="13756" actId="14100"/>
          <ac:picMkLst>
            <pc:docMk/>
            <pc:sldMk cId="3621033422" sldId="427"/>
            <ac:picMk id="11" creationId="{863027A6-97FF-4806-B22F-929476572749}"/>
          </ac:picMkLst>
        </pc:picChg>
        <pc:picChg chg="mod">
          <ac:chgData name="정승민" userId="27c543a4-548c-4fc9-964e-449d0026db0b" providerId="ADAL" clId="{8B9D3A8A-EFB7-46D6-A1F1-59C2C348C88A}" dt="2022-11-01T11:59:35.380" v="9515" actId="1076"/>
          <ac:picMkLst>
            <pc:docMk/>
            <pc:sldMk cId="3621033422" sldId="427"/>
            <ac:picMk id="15" creationId="{0EDB1224-5B01-4DF0-850A-41B8BB602F34}"/>
          </ac:picMkLst>
        </pc:picChg>
        <pc:picChg chg="mod">
          <ac:chgData name="정승민" userId="27c543a4-548c-4fc9-964e-449d0026db0b" providerId="ADAL" clId="{8B9D3A8A-EFB7-46D6-A1F1-59C2C348C88A}" dt="2022-11-02T03:13:44.872" v="13747" actId="1076"/>
          <ac:picMkLst>
            <pc:docMk/>
            <pc:sldMk cId="3621033422" sldId="427"/>
            <ac:picMk id="17" creationId="{934F3FF8-9BEB-4FA1-858E-8236AC4D7F0C}"/>
          </ac:picMkLst>
        </pc:picChg>
        <pc:picChg chg="mod">
          <ac:chgData name="정승민" userId="27c543a4-548c-4fc9-964e-449d0026db0b" providerId="ADAL" clId="{8B9D3A8A-EFB7-46D6-A1F1-59C2C348C88A}" dt="2022-11-01T12:02:14.352" v="9650" actId="1076"/>
          <ac:picMkLst>
            <pc:docMk/>
            <pc:sldMk cId="3621033422" sldId="427"/>
            <ac:picMk id="22" creationId="{7176118D-53E9-43F4-973A-BAB0828B73D4}"/>
          </ac:picMkLst>
        </pc:picChg>
        <pc:picChg chg="del">
          <ac:chgData name="정승민" userId="27c543a4-548c-4fc9-964e-449d0026db0b" providerId="ADAL" clId="{8B9D3A8A-EFB7-46D6-A1F1-59C2C348C88A}" dt="2022-11-01T11:58:45.725" v="9482" actId="478"/>
          <ac:picMkLst>
            <pc:docMk/>
            <pc:sldMk cId="3621033422" sldId="427"/>
            <ac:picMk id="24" creationId="{AF5AB755-8453-4BCF-9D8D-6124FA2ADF25}"/>
          </ac:picMkLst>
        </pc:picChg>
      </pc:sldChg>
      <pc:sldChg chg="addSp delSp modSp add mod">
        <pc:chgData name="정승민" userId="27c543a4-548c-4fc9-964e-449d0026db0b" providerId="ADAL" clId="{8B9D3A8A-EFB7-46D6-A1F1-59C2C348C88A}" dt="2022-11-02T03:27:25.124" v="14367" actId="113"/>
        <pc:sldMkLst>
          <pc:docMk/>
          <pc:sldMk cId="439319044" sldId="428"/>
        </pc:sldMkLst>
        <pc:spChg chg="mod">
          <ac:chgData name="정승민" userId="27c543a4-548c-4fc9-964e-449d0026db0b" providerId="ADAL" clId="{8B9D3A8A-EFB7-46D6-A1F1-59C2C348C88A}" dt="2022-11-02T03:27:25.124" v="14367" actId="113"/>
          <ac:spMkLst>
            <pc:docMk/>
            <pc:sldMk cId="439319044" sldId="428"/>
            <ac:spMk id="8" creationId="{CBBFD323-1187-4054-9B36-47D5EC64E0EA}"/>
          </ac:spMkLst>
        </pc:spChg>
        <pc:spChg chg="add mod">
          <ac:chgData name="정승민" userId="27c543a4-548c-4fc9-964e-449d0026db0b" providerId="ADAL" clId="{8B9D3A8A-EFB7-46D6-A1F1-59C2C348C88A}" dt="2022-11-02T01:44:21.690" v="10873" actId="1076"/>
          <ac:spMkLst>
            <pc:docMk/>
            <pc:sldMk cId="439319044" sldId="428"/>
            <ac:spMk id="16" creationId="{67362244-D092-4B5F-9EC9-2285D8251E76}"/>
          </ac:spMkLst>
        </pc:spChg>
        <pc:spChg chg="del">
          <ac:chgData name="정승민" userId="27c543a4-548c-4fc9-964e-449d0026db0b" providerId="ADAL" clId="{8B9D3A8A-EFB7-46D6-A1F1-59C2C348C88A}" dt="2022-11-02T01:37:55.750" v="10195" actId="478"/>
          <ac:spMkLst>
            <pc:docMk/>
            <pc:sldMk cId="439319044" sldId="428"/>
            <ac:spMk id="18" creationId="{87CB85B0-28D5-47C5-9F44-A796673E1D5C}"/>
          </ac:spMkLst>
        </pc:spChg>
        <pc:spChg chg="add mod ord">
          <ac:chgData name="정승민" userId="27c543a4-548c-4fc9-964e-449d0026db0b" providerId="ADAL" clId="{8B9D3A8A-EFB7-46D6-A1F1-59C2C348C88A}" dt="2022-11-02T03:27:04.385" v="14365" actId="403"/>
          <ac:spMkLst>
            <pc:docMk/>
            <pc:sldMk cId="439319044" sldId="428"/>
            <ac:spMk id="24" creationId="{1413CBD5-2200-4DF7-BD98-56131F073DBE}"/>
          </ac:spMkLst>
        </pc:spChg>
        <pc:spChg chg="add mod">
          <ac:chgData name="정승민" userId="27c543a4-548c-4fc9-964e-449d0026db0b" providerId="ADAL" clId="{8B9D3A8A-EFB7-46D6-A1F1-59C2C348C88A}" dt="2022-11-02T01:47:23.353" v="11081" actId="1076"/>
          <ac:spMkLst>
            <pc:docMk/>
            <pc:sldMk cId="439319044" sldId="428"/>
            <ac:spMk id="25" creationId="{3EF0FEB7-F197-4A88-B7A3-75FD1964CE16}"/>
          </ac:spMkLst>
        </pc:spChg>
        <pc:spChg chg="add mod">
          <ac:chgData name="정승민" userId="27c543a4-548c-4fc9-964e-449d0026db0b" providerId="ADAL" clId="{8B9D3A8A-EFB7-46D6-A1F1-59C2C348C88A}" dt="2022-11-02T01:47:23.353" v="11081" actId="1076"/>
          <ac:spMkLst>
            <pc:docMk/>
            <pc:sldMk cId="439319044" sldId="428"/>
            <ac:spMk id="26" creationId="{0879B32C-DD3A-4F48-B8A9-51EAE08BEDA8}"/>
          </ac:spMkLst>
        </pc:spChg>
        <pc:spChg chg="del">
          <ac:chgData name="정승민" userId="27c543a4-548c-4fc9-964e-449d0026db0b" providerId="ADAL" clId="{8B9D3A8A-EFB7-46D6-A1F1-59C2C348C88A}" dt="2022-11-02T01:37:56.984" v="10197" actId="478"/>
          <ac:spMkLst>
            <pc:docMk/>
            <pc:sldMk cId="439319044" sldId="428"/>
            <ac:spMk id="38" creationId="{199A4737-847A-412E-B639-5429A66645BF}"/>
          </ac:spMkLst>
        </pc:spChg>
        <pc:spChg chg="del">
          <ac:chgData name="정승민" userId="27c543a4-548c-4fc9-964e-449d0026db0b" providerId="ADAL" clId="{8B9D3A8A-EFB7-46D6-A1F1-59C2C348C88A}" dt="2022-11-02T01:38:00.054" v="10200" actId="478"/>
          <ac:spMkLst>
            <pc:docMk/>
            <pc:sldMk cId="439319044" sldId="428"/>
            <ac:spMk id="41" creationId="{6B287899-D61C-4D34-B51E-AC7B9CB227CD}"/>
          </ac:spMkLst>
        </pc:spChg>
        <pc:picChg chg="add mod">
          <ac:chgData name="정승민" userId="27c543a4-548c-4fc9-964e-449d0026db0b" providerId="ADAL" clId="{8B9D3A8A-EFB7-46D6-A1F1-59C2C348C88A}" dt="2022-11-02T01:44:21.690" v="10873" actId="1076"/>
          <ac:picMkLst>
            <pc:docMk/>
            <pc:sldMk cId="439319044" sldId="428"/>
            <ac:picMk id="3" creationId="{E9781978-D550-4642-8D2B-8D3EFB5D9AD3}"/>
          </ac:picMkLst>
        </pc:picChg>
        <pc:picChg chg="add mod modCrop">
          <ac:chgData name="정승민" userId="27c543a4-548c-4fc9-964e-449d0026db0b" providerId="ADAL" clId="{8B9D3A8A-EFB7-46D6-A1F1-59C2C348C88A}" dt="2022-11-02T01:44:21.690" v="10873" actId="1076"/>
          <ac:picMkLst>
            <pc:docMk/>
            <pc:sldMk cId="439319044" sldId="428"/>
            <ac:picMk id="5" creationId="{C4A1EFA5-AD9B-4740-8D9B-1CDA961F385F}"/>
          </ac:picMkLst>
        </pc:picChg>
        <pc:picChg chg="add mod">
          <ac:chgData name="정승민" userId="27c543a4-548c-4fc9-964e-449d0026db0b" providerId="ADAL" clId="{8B9D3A8A-EFB7-46D6-A1F1-59C2C348C88A}" dt="2022-11-02T01:47:23.353" v="11081" actId="1076"/>
          <ac:picMkLst>
            <pc:docMk/>
            <pc:sldMk cId="439319044" sldId="428"/>
            <ac:picMk id="9" creationId="{9173C400-1695-4393-96F5-F7685FA16B6F}"/>
          </ac:picMkLst>
        </pc:picChg>
        <pc:picChg chg="add del mod">
          <ac:chgData name="정승민" userId="27c543a4-548c-4fc9-964e-449d0026db0b" providerId="ADAL" clId="{8B9D3A8A-EFB7-46D6-A1F1-59C2C348C88A}" dt="2022-11-02T01:43:37.594" v="10678" actId="478"/>
          <ac:picMkLst>
            <pc:docMk/>
            <pc:sldMk cId="439319044" sldId="428"/>
            <ac:picMk id="13" creationId="{6E5517A6-EFE3-408C-B53E-AFF06BFE451C}"/>
          </ac:picMkLst>
        </pc:picChg>
        <pc:picChg chg="del">
          <ac:chgData name="정승민" userId="27c543a4-548c-4fc9-964e-449d0026db0b" providerId="ADAL" clId="{8B9D3A8A-EFB7-46D6-A1F1-59C2C348C88A}" dt="2022-11-02T01:36:09.304" v="10073" actId="478"/>
          <ac:picMkLst>
            <pc:docMk/>
            <pc:sldMk cId="439319044" sldId="428"/>
            <ac:picMk id="31" creationId="{5FF00DAA-3450-4CAD-B849-2E47F6190B02}"/>
          </ac:picMkLst>
        </pc:picChg>
        <pc:picChg chg="del">
          <ac:chgData name="정승민" userId="27c543a4-548c-4fc9-964e-449d0026db0b" providerId="ADAL" clId="{8B9D3A8A-EFB7-46D6-A1F1-59C2C348C88A}" dt="2022-11-02T01:37:55.163" v="10194" actId="478"/>
          <ac:picMkLst>
            <pc:docMk/>
            <pc:sldMk cId="439319044" sldId="428"/>
            <ac:picMk id="33" creationId="{FF5D3B7F-C26F-48F1-A353-9F60A9AD463F}"/>
          </ac:picMkLst>
        </pc:picChg>
        <pc:picChg chg="del">
          <ac:chgData name="정승민" userId="27c543a4-548c-4fc9-964e-449d0026db0b" providerId="ADAL" clId="{8B9D3A8A-EFB7-46D6-A1F1-59C2C348C88A}" dt="2022-11-02T01:37:56.601" v="10196" actId="478"/>
          <ac:picMkLst>
            <pc:docMk/>
            <pc:sldMk cId="439319044" sldId="428"/>
            <ac:picMk id="37" creationId="{FFEC717D-7A2A-4B8F-87E1-30B380624A65}"/>
          </ac:picMkLst>
        </pc:picChg>
        <pc:picChg chg="del mod">
          <ac:chgData name="정승민" userId="27c543a4-548c-4fc9-964e-449d0026db0b" providerId="ADAL" clId="{8B9D3A8A-EFB7-46D6-A1F1-59C2C348C88A}" dt="2022-11-02T01:37:57.459" v="10199" actId="478"/>
          <ac:picMkLst>
            <pc:docMk/>
            <pc:sldMk cId="439319044" sldId="428"/>
            <ac:picMk id="40" creationId="{D13B24A7-829B-4780-B88C-808D496086F1}"/>
          </ac:picMkLst>
        </pc:picChg>
        <pc:picChg chg="add del mod">
          <ac:chgData name="정승민" userId="27c543a4-548c-4fc9-964e-449d0026db0b" providerId="ADAL" clId="{8B9D3A8A-EFB7-46D6-A1F1-59C2C348C88A}" dt="2022-11-02T01:55:29.721" v="11485" actId="478"/>
          <ac:picMkLst>
            <pc:docMk/>
            <pc:sldMk cId="439319044" sldId="428"/>
            <ac:picMk id="2050" creationId="{DC25DFA0-83BD-4697-A53E-0880EC26B2F6}"/>
          </ac:picMkLst>
        </pc:picChg>
        <pc:picChg chg="add mod">
          <ac:chgData name="정승민" userId="27c543a4-548c-4fc9-964e-449d0026db0b" providerId="ADAL" clId="{8B9D3A8A-EFB7-46D6-A1F1-59C2C348C88A}" dt="2022-11-02T01:55:41.933" v="11488" actId="14100"/>
          <ac:picMkLst>
            <pc:docMk/>
            <pc:sldMk cId="439319044" sldId="428"/>
            <ac:picMk id="2052" creationId="{A2D1FABE-EFA4-4D82-9F91-C9603FC28F65}"/>
          </ac:picMkLst>
        </pc:picChg>
        <pc:cxnChg chg="add mod">
          <ac:chgData name="정승민" userId="27c543a4-548c-4fc9-964e-449d0026db0b" providerId="ADAL" clId="{8B9D3A8A-EFB7-46D6-A1F1-59C2C348C88A}" dt="2022-11-02T01:47:34.038" v="11085" actId="14100"/>
          <ac:cxnSpMkLst>
            <pc:docMk/>
            <pc:sldMk cId="439319044" sldId="428"/>
            <ac:cxnSpMk id="11" creationId="{23FF6254-5B3B-47A0-9881-CC657EA3913D}"/>
          </ac:cxnSpMkLst>
        </pc:cxnChg>
        <pc:cxnChg chg="add mod">
          <ac:chgData name="정승민" userId="27c543a4-548c-4fc9-964e-449d0026db0b" providerId="ADAL" clId="{8B9D3A8A-EFB7-46D6-A1F1-59C2C348C88A}" dt="2022-11-02T01:47:23.353" v="11081" actId="1076"/>
          <ac:cxnSpMkLst>
            <pc:docMk/>
            <pc:sldMk cId="439319044" sldId="428"/>
            <ac:cxnSpMk id="22" creationId="{DD7BA400-DD5E-49EA-A618-F8B5705A7AD5}"/>
          </ac:cxnSpMkLst>
        </pc:cxnChg>
      </pc:sldChg>
      <pc:sldChg chg="addSp delSp modSp add mod ord">
        <pc:chgData name="정승민" userId="27c543a4-548c-4fc9-964e-449d0026db0b" providerId="ADAL" clId="{8B9D3A8A-EFB7-46D6-A1F1-59C2C348C88A}" dt="2022-11-02T03:25:55.682" v="14333" actId="20577"/>
        <pc:sldMkLst>
          <pc:docMk/>
          <pc:sldMk cId="379099387" sldId="429"/>
        </pc:sldMkLst>
        <pc:spChg chg="mod">
          <ac:chgData name="정승민" userId="27c543a4-548c-4fc9-964e-449d0026db0b" providerId="ADAL" clId="{8B9D3A8A-EFB7-46D6-A1F1-59C2C348C88A}" dt="2022-11-02T02:12:28.930" v="12369" actId="1076"/>
          <ac:spMkLst>
            <pc:docMk/>
            <pc:sldMk cId="379099387" sldId="429"/>
            <ac:spMk id="6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2T02:12:31.614" v="12370" actId="1076"/>
          <ac:spMkLst>
            <pc:docMk/>
            <pc:sldMk cId="379099387" sldId="429"/>
            <ac:spMk id="8" creationId="{CBBFD323-1187-4054-9B36-47D5EC64E0EA}"/>
          </ac:spMkLst>
        </pc:spChg>
        <pc:spChg chg="add mod">
          <ac:chgData name="정승민" userId="27c543a4-548c-4fc9-964e-449d0026db0b" providerId="ADAL" clId="{8B9D3A8A-EFB7-46D6-A1F1-59C2C348C88A}" dt="2022-11-02T03:25:55.682" v="14333" actId="20577"/>
          <ac:spMkLst>
            <pc:docMk/>
            <pc:sldMk cId="379099387" sldId="429"/>
            <ac:spMk id="10" creationId="{1A0CD508-1839-449F-82C5-F3844D9E5C98}"/>
          </ac:spMkLst>
        </pc:spChg>
        <pc:spChg chg="del">
          <ac:chgData name="정승민" userId="27c543a4-548c-4fc9-964e-449d0026db0b" providerId="ADAL" clId="{8B9D3A8A-EFB7-46D6-A1F1-59C2C348C88A}" dt="2022-11-02T01:41:03.856" v="10449" actId="478"/>
          <ac:spMkLst>
            <pc:docMk/>
            <pc:sldMk cId="379099387" sldId="429"/>
            <ac:spMk id="16" creationId="{67362244-D092-4B5F-9EC9-2285D8251E76}"/>
          </ac:spMkLst>
        </pc:spChg>
        <pc:picChg chg="del">
          <ac:chgData name="정승민" userId="27c543a4-548c-4fc9-964e-449d0026db0b" providerId="ADAL" clId="{8B9D3A8A-EFB7-46D6-A1F1-59C2C348C88A}" dt="2022-11-02T01:41:03.856" v="10449" actId="478"/>
          <ac:picMkLst>
            <pc:docMk/>
            <pc:sldMk cId="379099387" sldId="429"/>
            <ac:picMk id="3" creationId="{E9781978-D550-4642-8D2B-8D3EFB5D9AD3}"/>
          </ac:picMkLst>
        </pc:picChg>
        <pc:picChg chg="del">
          <ac:chgData name="정승민" userId="27c543a4-548c-4fc9-964e-449d0026db0b" providerId="ADAL" clId="{8B9D3A8A-EFB7-46D6-A1F1-59C2C348C88A}" dt="2022-11-02T01:41:03.856" v="10449" actId="478"/>
          <ac:picMkLst>
            <pc:docMk/>
            <pc:sldMk cId="379099387" sldId="429"/>
            <ac:picMk id="5" creationId="{C4A1EFA5-AD9B-4740-8D9B-1CDA961F385F}"/>
          </ac:picMkLst>
        </pc:picChg>
        <pc:picChg chg="add mod">
          <ac:chgData name="정승민" userId="27c543a4-548c-4fc9-964e-449d0026db0b" providerId="ADAL" clId="{8B9D3A8A-EFB7-46D6-A1F1-59C2C348C88A}" dt="2022-11-02T01:41:53.919" v="10463" actId="1076"/>
          <ac:picMkLst>
            <pc:docMk/>
            <pc:sldMk cId="379099387" sldId="429"/>
            <ac:picMk id="9" creationId="{3C44E90F-0D12-4D0C-BD17-33BDCB5AD0EE}"/>
          </ac:picMkLst>
        </pc:picChg>
        <pc:picChg chg="add mod">
          <ac:chgData name="정승민" userId="27c543a4-548c-4fc9-964e-449d0026db0b" providerId="ADAL" clId="{8B9D3A8A-EFB7-46D6-A1F1-59C2C348C88A}" dt="2022-11-02T01:41:53.919" v="10463" actId="1076"/>
          <ac:picMkLst>
            <pc:docMk/>
            <pc:sldMk cId="379099387" sldId="429"/>
            <ac:picMk id="11" creationId="{D70555D0-5CFA-484A-9447-D7D14AEC1D78}"/>
          </ac:picMkLst>
        </pc:picChg>
        <pc:picChg chg="add del mod">
          <ac:chgData name="정승민" userId="27c543a4-548c-4fc9-964e-449d0026db0b" providerId="ADAL" clId="{8B9D3A8A-EFB7-46D6-A1F1-59C2C348C88A}" dt="2022-11-02T02:12:43.932" v="12374" actId="21"/>
          <ac:picMkLst>
            <pc:docMk/>
            <pc:sldMk cId="379099387" sldId="429"/>
            <ac:picMk id="12" creationId="{CACA37B3-C593-46AB-96AE-1AEB73A5B400}"/>
          </ac:picMkLst>
        </pc:picChg>
      </pc:sldChg>
      <pc:sldChg chg="addSp delSp modSp add mod">
        <pc:chgData name="정승민" userId="27c543a4-548c-4fc9-964e-449d0026db0b" providerId="ADAL" clId="{8B9D3A8A-EFB7-46D6-A1F1-59C2C348C88A}" dt="2022-11-02T03:27:31.283" v="14368" actId="113"/>
        <pc:sldMkLst>
          <pc:docMk/>
          <pc:sldMk cId="842507014" sldId="430"/>
        </pc:sldMkLst>
        <pc:spChg chg="mod">
          <ac:chgData name="정승민" userId="27c543a4-548c-4fc9-964e-449d0026db0b" providerId="ADAL" clId="{8B9D3A8A-EFB7-46D6-A1F1-59C2C348C88A}" dt="2022-11-02T03:27:31.283" v="14368" actId="113"/>
          <ac:spMkLst>
            <pc:docMk/>
            <pc:sldMk cId="842507014" sldId="430"/>
            <ac:spMk id="8" creationId="{CBBFD323-1187-4054-9B36-47D5EC64E0EA}"/>
          </ac:spMkLst>
        </pc:spChg>
        <pc:spChg chg="mod">
          <ac:chgData name="정승민" userId="27c543a4-548c-4fc9-964e-449d0026db0b" providerId="ADAL" clId="{8B9D3A8A-EFB7-46D6-A1F1-59C2C348C88A}" dt="2022-11-02T01:57:39.900" v="11605" actId="1037"/>
          <ac:spMkLst>
            <pc:docMk/>
            <pc:sldMk cId="842507014" sldId="430"/>
            <ac:spMk id="24" creationId="{1413CBD5-2200-4DF7-BD98-56131F073DBE}"/>
          </ac:spMkLst>
        </pc:spChg>
        <pc:spChg chg="mod">
          <ac:chgData name="정승민" userId="27c543a4-548c-4fc9-964e-449d0026db0b" providerId="ADAL" clId="{8B9D3A8A-EFB7-46D6-A1F1-59C2C348C88A}" dt="2022-11-02T01:57:39.900" v="11605" actId="1037"/>
          <ac:spMkLst>
            <pc:docMk/>
            <pc:sldMk cId="842507014" sldId="430"/>
            <ac:spMk id="25" creationId="{3EF0FEB7-F197-4A88-B7A3-75FD1964CE16}"/>
          </ac:spMkLst>
        </pc:spChg>
        <pc:spChg chg="mod">
          <ac:chgData name="정승민" userId="27c543a4-548c-4fc9-964e-449d0026db0b" providerId="ADAL" clId="{8B9D3A8A-EFB7-46D6-A1F1-59C2C348C88A}" dt="2022-11-02T01:57:39.900" v="11605" actId="1037"/>
          <ac:spMkLst>
            <pc:docMk/>
            <pc:sldMk cId="842507014" sldId="430"/>
            <ac:spMk id="26" creationId="{0879B32C-DD3A-4F48-B8A9-51EAE08BEDA8}"/>
          </ac:spMkLst>
        </pc:spChg>
        <pc:picChg chg="del">
          <ac:chgData name="정승민" userId="27c543a4-548c-4fc9-964e-449d0026db0b" providerId="ADAL" clId="{8B9D3A8A-EFB7-46D6-A1F1-59C2C348C88A}" dt="2022-11-02T01:50:04.576" v="11298" actId="478"/>
          <ac:picMkLst>
            <pc:docMk/>
            <pc:sldMk cId="842507014" sldId="430"/>
            <ac:picMk id="3" creationId="{E9781978-D550-4642-8D2B-8D3EFB5D9AD3}"/>
          </ac:picMkLst>
        </pc:picChg>
        <pc:picChg chg="add mod">
          <ac:chgData name="정승민" userId="27c543a4-548c-4fc9-964e-449d0026db0b" providerId="ADAL" clId="{8B9D3A8A-EFB7-46D6-A1F1-59C2C348C88A}" dt="2022-11-02T01:50:08.570" v="11301" actId="1076"/>
          <ac:picMkLst>
            <pc:docMk/>
            <pc:sldMk cId="842507014" sldId="430"/>
            <ac:picMk id="4" creationId="{DD0D2492-DBBC-4447-9E98-D62E4B1E991C}"/>
          </ac:picMkLst>
        </pc:picChg>
        <pc:picChg chg="del">
          <ac:chgData name="정승민" userId="27c543a4-548c-4fc9-964e-449d0026db0b" providerId="ADAL" clId="{8B9D3A8A-EFB7-46D6-A1F1-59C2C348C88A}" dt="2022-11-02T01:50:24.456" v="11304" actId="478"/>
          <ac:picMkLst>
            <pc:docMk/>
            <pc:sldMk cId="842507014" sldId="430"/>
            <ac:picMk id="5" creationId="{C4A1EFA5-AD9B-4740-8D9B-1CDA961F385F}"/>
          </ac:picMkLst>
        </pc:picChg>
        <pc:picChg chg="del">
          <ac:chgData name="정승민" userId="27c543a4-548c-4fc9-964e-449d0026db0b" providerId="ADAL" clId="{8B9D3A8A-EFB7-46D6-A1F1-59C2C348C88A}" dt="2022-11-02T01:50:43.808" v="11332" actId="478"/>
          <ac:picMkLst>
            <pc:docMk/>
            <pc:sldMk cId="842507014" sldId="430"/>
            <ac:picMk id="9" creationId="{9173C400-1695-4393-96F5-F7685FA16B6F}"/>
          </ac:picMkLst>
        </pc:picChg>
        <pc:picChg chg="add mod">
          <ac:chgData name="정승민" userId="27c543a4-548c-4fc9-964e-449d0026db0b" providerId="ADAL" clId="{8B9D3A8A-EFB7-46D6-A1F1-59C2C348C88A}" dt="2022-11-02T01:50:27.998" v="11307" actId="1076"/>
          <ac:picMkLst>
            <pc:docMk/>
            <pc:sldMk cId="842507014" sldId="430"/>
            <ac:picMk id="10" creationId="{FFF2645C-BBB6-48A0-A30D-7DF3F97E5EBD}"/>
          </ac:picMkLst>
        </pc:picChg>
        <pc:picChg chg="add mod ord">
          <ac:chgData name="정승민" userId="27c543a4-548c-4fc9-964e-449d0026db0b" providerId="ADAL" clId="{8B9D3A8A-EFB7-46D6-A1F1-59C2C348C88A}" dt="2022-11-02T01:57:39.900" v="11605" actId="1037"/>
          <ac:picMkLst>
            <pc:docMk/>
            <pc:sldMk cId="842507014" sldId="430"/>
            <ac:picMk id="13" creationId="{D29C2ECB-6D7F-44C6-A860-60650FB0EEA7}"/>
          </ac:picMkLst>
        </pc:picChg>
        <pc:picChg chg="add mod">
          <ac:chgData name="정승민" userId="27c543a4-548c-4fc9-964e-449d0026db0b" providerId="ADAL" clId="{8B9D3A8A-EFB7-46D6-A1F1-59C2C348C88A}" dt="2022-11-02T01:57:39.900" v="11605" actId="1037"/>
          <ac:picMkLst>
            <pc:docMk/>
            <pc:sldMk cId="842507014" sldId="430"/>
            <ac:picMk id="1026" creationId="{C5CA3EA2-50C8-4B05-BD93-A3C9481DED48}"/>
          </ac:picMkLst>
        </pc:picChg>
        <pc:cxnChg chg="mod">
          <ac:chgData name="정승민" userId="27c543a4-548c-4fc9-964e-449d0026db0b" providerId="ADAL" clId="{8B9D3A8A-EFB7-46D6-A1F1-59C2C348C88A}" dt="2022-11-02T01:57:39.900" v="11605" actId="1037"/>
          <ac:cxnSpMkLst>
            <pc:docMk/>
            <pc:sldMk cId="842507014" sldId="430"/>
            <ac:cxnSpMk id="11" creationId="{23FF6254-5B3B-47A0-9881-CC657EA3913D}"/>
          </ac:cxnSpMkLst>
        </pc:cxnChg>
        <pc:cxnChg chg="mod">
          <ac:chgData name="정승민" userId="27c543a4-548c-4fc9-964e-449d0026db0b" providerId="ADAL" clId="{8B9D3A8A-EFB7-46D6-A1F1-59C2C348C88A}" dt="2022-11-02T01:57:39.900" v="11605" actId="1037"/>
          <ac:cxnSpMkLst>
            <pc:docMk/>
            <pc:sldMk cId="842507014" sldId="430"/>
            <ac:cxnSpMk id="22" creationId="{DD7BA400-DD5E-49EA-A618-F8B5705A7AD5}"/>
          </ac:cxnSpMkLst>
        </pc:cxnChg>
      </pc:sldChg>
      <pc:sldChg chg="addSp delSp modSp add mod">
        <pc:chgData name="정승민" userId="27c543a4-548c-4fc9-964e-449d0026db0b" providerId="ADAL" clId="{8B9D3A8A-EFB7-46D6-A1F1-59C2C348C88A}" dt="2022-11-02T03:13:06.699" v="13741"/>
        <pc:sldMkLst>
          <pc:docMk/>
          <pc:sldMk cId="3921027872" sldId="431"/>
        </pc:sldMkLst>
        <pc:spChg chg="mod">
          <ac:chgData name="정승민" userId="27c543a4-548c-4fc9-964e-449d0026db0b" providerId="ADAL" clId="{8B9D3A8A-EFB7-46D6-A1F1-59C2C348C88A}" dt="2022-11-02T03:13:06.699" v="13741"/>
          <ac:spMkLst>
            <pc:docMk/>
            <pc:sldMk cId="3921027872" sldId="431"/>
            <ac:spMk id="8" creationId="{CBBFD323-1187-4054-9B36-47D5EC64E0EA}"/>
          </ac:spMkLst>
        </pc:spChg>
        <pc:spChg chg="del">
          <ac:chgData name="정승민" userId="27c543a4-548c-4fc9-964e-449d0026db0b" providerId="ADAL" clId="{8B9D3A8A-EFB7-46D6-A1F1-59C2C348C88A}" dt="2022-11-02T01:58:19.262" v="11609" actId="478"/>
          <ac:spMkLst>
            <pc:docMk/>
            <pc:sldMk cId="3921027872" sldId="431"/>
            <ac:spMk id="10" creationId="{1A0CD508-1839-449F-82C5-F3844D9E5C98}"/>
          </ac:spMkLst>
        </pc:spChg>
        <pc:picChg chg="add mod">
          <ac:chgData name="정승민" userId="27c543a4-548c-4fc9-964e-449d0026db0b" providerId="ADAL" clId="{8B9D3A8A-EFB7-46D6-A1F1-59C2C348C88A}" dt="2022-11-02T02:12:50.214" v="12377" actId="1076"/>
          <ac:picMkLst>
            <pc:docMk/>
            <pc:sldMk cId="3921027872" sldId="431"/>
            <ac:picMk id="4" creationId="{29C27CDE-9616-4732-88AB-ADE492F33CD8}"/>
          </ac:picMkLst>
        </pc:picChg>
        <pc:picChg chg="del">
          <ac:chgData name="정승민" userId="27c543a4-548c-4fc9-964e-449d0026db0b" providerId="ADAL" clId="{8B9D3A8A-EFB7-46D6-A1F1-59C2C348C88A}" dt="2022-11-02T01:58:19.262" v="11609" actId="478"/>
          <ac:picMkLst>
            <pc:docMk/>
            <pc:sldMk cId="3921027872" sldId="431"/>
            <ac:picMk id="9" creationId="{3C44E90F-0D12-4D0C-BD17-33BDCB5AD0EE}"/>
          </ac:picMkLst>
        </pc:picChg>
        <pc:picChg chg="del">
          <ac:chgData name="정승민" userId="27c543a4-548c-4fc9-964e-449d0026db0b" providerId="ADAL" clId="{8B9D3A8A-EFB7-46D6-A1F1-59C2C348C88A}" dt="2022-11-02T01:58:19.262" v="11609" actId="478"/>
          <ac:picMkLst>
            <pc:docMk/>
            <pc:sldMk cId="3921027872" sldId="431"/>
            <ac:picMk id="11" creationId="{D70555D0-5CFA-484A-9447-D7D14AEC1D78}"/>
          </ac:picMkLst>
        </pc:picChg>
        <pc:picChg chg="del">
          <ac:chgData name="정승민" userId="27c543a4-548c-4fc9-964e-449d0026db0b" providerId="ADAL" clId="{8B9D3A8A-EFB7-46D6-A1F1-59C2C348C88A}" dt="2022-11-02T01:58:19.262" v="11609" actId="478"/>
          <ac:picMkLst>
            <pc:docMk/>
            <pc:sldMk cId="3921027872" sldId="431"/>
            <ac:picMk id="13" creationId="{6E5517A6-EFE3-408C-B53E-AFF06BFE451C}"/>
          </ac:picMkLst>
        </pc:picChg>
      </pc:sldChg>
      <pc:sldChg chg="addSp delSp modSp add mod ord">
        <pc:chgData name="정승민" userId="27c543a4-548c-4fc9-964e-449d0026db0b" providerId="ADAL" clId="{8B9D3A8A-EFB7-46D6-A1F1-59C2C348C88A}" dt="2022-11-02T04:41:23.462" v="18927" actId="113"/>
        <pc:sldMkLst>
          <pc:docMk/>
          <pc:sldMk cId="3273684546" sldId="432"/>
        </pc:sldMkLst>
        <pc:spChg chg="del mod">
          <ac:chgData name="정승민" userId="27c543a4-548c-4fc9-964e-449d0026db0b" providerId="ADAL" clId="{8B9D3A8A-EFB7-46D6-A1F1-59C2C348C88A}" dt="2022-11-02T03:34:09.727" v="14410" actId="478"/>
          <ac:spMkLst>
            <pc:docMk/>
            <pc:sldMk cId="3273684546" sldId="432"/>
            <ac:spMk id="3" creationId="{00000000-0000-0000-0000-000000000000}"/>
          </ac:spMkLst>
        </pc:spChg>
        <pc:spChg chg="mod">
          <ac:chgData name="정승민" userId="27c543a4-548c-4fc9-964e-449d0026db0b" providerId="ADAL" clId="{8B9D3A8A-EFB7-46D6-A1F1-59C2C348C88A}" dt="2022-11-02T04:05:35.275" v="15887" actId="1076"/>
          <ac:spMkLst>
            <pc:docMk/>
            <pc:sldMk cId="3273684546" sldId="432"/>
            <ac:spMk id="5" creationId="{00000000-0000-0000-0000-000000000000}"/>
          </ac:spMkLst>
        </pc:spChg>
        <pc:spChg chg="add del mod">
          <ac:chgData name="정승민" userId="27c543a4-548c-4fc9-964e-449d0026db0b" providerId="ADAL" clId="{8B9D3A8A-EFB7-46D6-A1F1-59C2C348C88A}" dt="2022-11-02T03:34:12.366" v="14411" actId="478"/>
          <ac:spMkLst>
            <pc:docMk/>
            <pc:sldMk cId="3273684546" sldId="432"/>
            <ac:spMk id="8" creationId="{A3D7FEA2-DCB2-41F6-B32D-79B9EBD08F36}"/>
          </ac:spMkLst>
        </pc:spChg>
        <pc:spChg chg="add del mod">
          <ac:chgData name="정승민" userId="27c543a4-548c-4fc9-964e-449d0026db0b" providerId="ADAL" clId="{8B9D3A8A-EFB7-46D6-A1F1-59C2C348C88A}" dt="2022-11-02T03:33:33.220" v="14407" actId="478"/>
          <ac:spMkLst>
            <pc:docMk/>
            <pc:sldMk cId="3273684546" sldId="432"/>
            <ac:spMk id="10" creationId="{1C5E9C52-D76A-4AD8-A895-9E79D8C5EFA4}"/>
          </ac:spMkLst>
        </pc:spChg>
        <pc:spChg chg="add del mod">
          <ac:chgData name="정승민" userId="27c543a4-548c-4fc9-964e-449d0026db0b" providerId="ADAL" clId="{8B9D3A8A-EFB7-46D6-A1F1-59C2C348C88A}" dt="2022-11-02T03:33:33.220" v="14407" actId="478"/>
          <ac:spMkLst>
            <pc:docMk/>
            <pc:sldMk cId="3273684546" sldId="432"/>
            <ac:spMk id="14" creationId="{09416534-97D2-4DDB-9F5A-F72D38225972}"/>
          </ac:spMkLst>
        </pc:spChg>
        <pc:spChg chg="add del">
          <ac:chgData name="정승민" userId="27c543a4-548c-4fc9-964e-449d0026db0b" providerId="ADAL" clId="{8B9D3A8A-EFB7-46D6-A1F1-59C2C348C88A}" dt="2022-11-02T03:54:13.677" v="15409" actId="478"/>
          <ac:spMkLst>
            <pc:docMk/>
            <pc:sldMk cId="3273684546" sldId="432"/>
            <ac:spMk id="16" creationId="{FC1F0456-1855-4506-84F3-EBF60EC2B148}"/>
          </ac:spMkLst>
        </pc:spChg>
        <pc:spChg chg="add mod">
          <ac:chgData name="정승민" userId="27c543a4-548c-4fc9-964e-449d0026db0b" providerId="ADAL" clId="{8B9D3A8A-EFB7-46D6-A1F1-59C2C348C88A}" dt="2022-11-02T04:23:15.035" v="17648" actId="113"/>
          <ac:spMkLst>
            <pc:docMk/>
            <pc:sldMk cId="3273684546" sldId="432"/>
            <ac:spMk id="20" creationId="{ED3C7A09-4903-49ED-B54F-BF6DF9D5A4F5}"/>
          </ac:spMkLst>
        </pc:spChg>
        <pc:spChg chg="add mod">
          <ac:chgData name="정승민" userId="27c543a4-548c-4fc9-964e-449d0026db0b" providerId="ADAL" clId="{8B9D3A8A-EFB7-46D6-A1F1-59C2C348C88A}" dt="2022-11-02T04:37:12.927" v="18870"/>
          <ac:spMkLst>
            <pc:docMk/>
            <pc:sldMk cId="3273684546" sldId="432"/>
            <ac:spMk id="21" creationId="{7A088DB3-5103-4D56-BA36-CF7095455FE2}"/>
          </ac:spMkLst>
        </pc:spChg>
        <pc:spChg chg="add mod">
          <ac:chgData name="정승민" userId="27c543a4-548c-4fc9-964e-449d0026db0b" providerId="ADAL" clId="{8B9D3A8A-EFB7-46D6-A1F1-59C2C348C88A}" dt="2022-11-02T04:41:23.462" v="18927" actId="113"/>
          <ac:spMkLst>
            <pc:docMk/>
            <pc:sldMk cId="3273684546" sldId="432"/>
            <ac:spMk id="22" creationId="{56477AAD-DD8A-48C8-AABA-DD6A97F8A624}"/>
          </ac:spMkLst>
        </pc:spChg>
        <pc:spChg chg="add mod ord">
          <ac:chgData name="정승민" userId="27c543a4-548c-4fc9-964e-449d0026db0b" providerId="ADAL" clId="{8B9D3A8A-EFB7-46D6-A1F1-59C2C348C88A}" dt="2022-11-02T04:30:01.418" v="18459" actId="14100"/>
          <ac:spMkLst>
            <pc:docMk/>
            <pc:sldMk cId="3273684546" sldId="432"/>
            <ac:spMk id="23" creationId="{090F7BF6-44D4-49B5-ADEA-2A3F54D002A2}"/>
          </ac:spMkLst>
        </pc:spChg>
        <pc:spChg chg="add mod">
          <ac:chgData name="정승민" userId="27c543a4-548c-4fc9-964e-449d0026db0b" providerId="ADAL" clId="{8B9D3A8A-EFB7-46D6-A1F1-59C2C348C88A}" dt="2022-11-02T04:30:08.638" v="18461" actId="1076"/>
          <ac:spMkLst>
            <pc:docMk/>
            <pc:sldMk cId="3273684546" sldId="432"/>
            <ac:spMk id="27" creationId="{A2299840-043B-4C2A-9E62-818BE188DCD1}"/>
          </ac:spMkLst>
        </pc:spChg>
        <pc:spChg chg="add mod">
          <ac:chgData name="정승민" userId="27c543a4-548c-4fc9-964e-449d0026db0b" providerId="ADAL" clId="{8B9D3A8A-EFB7-46D6-A1F1-59C2C348C88A}" dt="2022-11-02T04:38:28.619" v="18906" actId="1076"/>
          <ac:spMkLst>
            <pc:docMk/>
            <pc:sldMk cId="3273684546" sldId="432"/>
            <ac:spMk id="28" creationId="{933F9D88-9184-4CA9-A819-4E2422CF8853}"/>
          </ac:spMkLst>
        </pc:spChg>
        <pc:spChg chg="add mod">
          <ac:chgData name="정승민" userId="27c543a4-548c-4fc9-964e-449d0026db0b" providerId="ADAL" clId="{8B9D3A8A-EFB7-46D6-A1F1-59C2C348C88A}" dt="2022-11-02T04:23:16.617" v="17649" actId="113"/>
          <ac:spMkLst>
            <pc:docMk/>
            <pc:sldMk cId="3273684546" sldId="432"/>
            <ac:spMk id="29" creationId="{E46BFE96-04CD-4E02-B52A-E7DB85A66E19}"/>
          </ac:spMkLst>
        </pc:spChg>
        <pc:picChg chg="del">
          <ac:chgData name="정승민" userId="27c543a4-548c-4fc9-964e-449d0026db0b" providerId="ADAL" clId="{8B9D3A8A-EFB7-46D6-A1F1-59C2C348C88A}" dt="2022-11-02T02:52:52.168" v="12458" actId="478"/>
          <ac:picMkLst>
            <pc:docMk/>
            <pc:sldMk cId="3273684546" sldId="432"/>
            <ac:picMk id="6" creationId="{00000000-0000-0000-0000-000000000000}"/>
          </ac:picMkLst>
        </pc:picChg>
        <pc:picChg chg="add del mod">
          <ac:chgData name="정승민" userId="27c543a4-548c-4fc9-964e-449d0026db0b" providerId="ADAL" clId="{8B9D3A8A-EFB7-46D6-A1F1-59C2C348C88A}" dt="2022-11-02T03:18:07.856" v="13985" actId="478"/>
          <ac:picMkLst>
            <pc:docMk/>
            <pc:sldMk cId="3273684546" sldId="432"/>
            <ac:picMk id="7" creationId="{E8715A9B-18B3-4871-9688-C7C199524C16}"/>
          </ac:picMkLst>
        </pc:picChg>
        <pc:picChg chg="add del mod">
          <ac:chgData name="정승민" userId="27c543a4-548c-4fc9-964e-449d0026db0b" providerId="ADAL" clId="{8B9D3A8A-EFB7-46D6-A1F1-59C2C348C88A}" dt="2022-11-02T03:33:33.220" v="14407" actId="478"/>
          <ac:picMkLst>
            <pc:docMk/>
            <pc:sldMk cId="3273684546" sldId="432"/>
            <ac:picMk id="9" creationId="{43ADB69B-FCBF-42BF-8028-F916DB40F856}"/>
          </ac:picMkLst>
        </pc:picChg>
        <pc:picChg chg="add del mod">
          <ac:chgData name="정승민" userId="27c543a4-548c-4fc9-964e-449d0026db0b" providerId="ADAL" clId="{8B9D3A8A-EFB7-46D6-A1F1-59C2C348C88A}" dt="2022-11-02T03:16:48.228" v="13898" actId="478"/>
          <ac:picMkLst>
            <pc:docMk/>
            <pc:sldMk cId="3273684546" sldId="432"/>
            <ac:picMk id="11" creationId="{857B3431-E057-403F-972D-B888804A97F2}"/>
          </ac:picMkLst>
        </pc:picChg>
        <pc:picChg chg="add mod modCrop">
          <ac:chgData name="정승민" userId="27c543a4-548c-4fc9-964e-449d0026db0b" providerId="ADAL" clId="{8B9D3A8A-EFB7-46D6-A1F1-59C2C348C88A}" dt="2022-11-02T04:07:06.687" v="16070" actId="1076"/>
          <ac:picMkLst>
            <pc:docMk/>
            <pc:sldMk cId="3273684546" sldId="432"/>
            <ac:picMk id="13" creationId="{18B58D8E-D25A-4874-A7B6-52593AB3E11E}"/>
          </ac:picMkLst>
        </pc:picChg>
        <pc:picChg chg="add del mod">
          <ac:chgData name="정승민" userId="27c543a4-548c-4fc9-964e-449d0026db0b" providerId="ADAL" clId="{8B9D3A8A-EFB7-46D6-A1F1-59C2C348C88A}" dt="2022-11-02T03:33:33.220" v="14407" actId="478"/>
          <ac:picMkLst>
            <pc:docMk/>
            <pc:sldMk cId="3273684546" sldId="432"/>
            <ac:picMk id="15" creationId="{FECC8768-F5CF-46AF-8914-587B7EC61F31}"/>
          </ac:picMkLst>
        </pc:picChg>
        <pc:picChg chg="add del mod">
          <ac:chgData name="정승민" userId="27c543a4-548c-4fc9-964e-449d0026db0b" providerId="ADAL" clId="{8B9D3A8A-EFB7-46D6-A1F1-59C2C348C88A}" dt="2022-11-02T03:33:33.220" v="14407" actId="478"/>
          <ac:picMkLst>
            <pc:docMk/>
            <pc:sldMk cId="3273684546" sldId="432"/>
            <ac:picMk id="1026" creationId="{BFD6D2BE-3DEA-4BDB-829A-69B392393E95}"/>
          </ac:picMkLst>
        </pc:picChg>
        <pc:picChg chg="add del mod">
          <ac:chgData name="정승민" userId="27c543a4-548c-4fc9-964e-449d0026db0b" providerId="ADAL" clId="{8B9D3A8A-EFB7-46D6-A1F1-59C2C348C88A}" dt="2022-11-02T03:33:33.220" v="14407" actId="478"/>
          <ac:picMkLst>
            <pc:docMk/>
            <pc:sldMk cId="3273684546" sldId="432"/>
            <ac:picMk id="1028" creationId="{EB75719F-1339-45EA-A1CE-BFBCCBBCCBD4}"/>
          </ac:picMkLst>
        </pc:picChg>
        <pc:picChg chg="add del mod">
          <ac:chgData name="정승민" userId="27c543a4-548c-4fc9-964e-449d0026db0b" providerId="ADAL" clId="{8B9D3A8A-EFB7-46D6-A1F1-59C2C348C88A}" dt="2022-11-02T03:33:33.220" v="14407" actId="478"/>
          <ac:picMkLst>
            <pc:docMk/>
            <pc:sldMk cId="3273684546" sldId="432"/>
            <ac:picMk id="1030" creationId="{2E69FA72-39B9-4302-96EF-718636A31DE3}"/>
          </ac:picMkLst>
        </pc:picChg>
        <pc:picChg chg="add del mod">
          <ac:chgData name="정승민" userId="27c543a4-548c-4fc9-964e-449d0026db0b" providerId="ADAL" clId="{8B9D3A8A-EFB7-46D6-A1F1-59C2C348C88A}" dt="2022-11-02T03:33:33.220" v="14407" actId="478"/>
          <ac:picMkLst>
            <pc:docMk/>
            <pc:sldMk cId="3273684546" sldId="432"/>
            <ac:picMk id="1032" creationId="{8F1A82F8-1EFB-441F-9AF6-028E804862DC}"/>
          </ac:picMkLst>
        </pc:picChg>
        <pc:picChg chg="add mod">
          <ac:chgData name="정승민" userId="27c543a4-548c-4fc9-964e-449d0026db0b" providerId="ADAL" clId="{8B9D3A8A-EFB7-46D6-A1F1-59C2C348C88A}" dt="2022-11-02T04:07:06.687" v="16070" actId="1076"/>
          <ac:picMkLst>
            <pc:docMk/>
            <pc:sldMk cId="3273684546" sldId="432"/>
            <ac:picMk id="1034" creationId="{5B633BD5-C811-4981-B106-6D25F6EB7DC4}"/>
          </ac:picMkLst>
        </pc:picChg>
        <pc:picChg chg="add del">
          <ac:chgData name="정승민" userId="27c543a4-548c-4fc9-964e-449d0026db0b" providerId="ADAL" clId="{8B9D3A8A-EFB7-46D6-A1F1-59C2C348C88A}" dt="2022-11-02T03:41:06.928" v="14418" actId="478"/>
          <ac:picMkLst>
            <pc:docMk/>
            <pc:sldMk cId="3273684546" sldId="432"/>
            <ac:picMk id="1036" creationId="{8E85A94C-6F35-47D5-B53F-0A5B453CF988}"/>
          </ac:picMkLst>
        </pc:picChg>
      </pc:sldChg>
      <pc:sldChg chg="add del">
        <pc:chgData name="정승민" userId="27c543a4-548c-4fc9-964e-449d0026db0b" providerId="ADAL" clId="{8B9D3A8A-EFB7-46D6-A1F1-59C2C348C88A}" dt="2022-11-02T02:06:02.200" v="12333"/>
        <pc:sldMkLst>
          <pc:docMk/>
          <pc:sldMk cId="3894183458" sldId="432"/>
        </pc:sldMkLst>
      </pc:sldChg>
      <pc:sldChg chg="addSp delSp modSp add mod">
        <pc:chgData name="정승민" userId="27c543a4-548c-4fc9-964e-449d0026db0b" providerId="ADAL" clId="{8B9D3A8A-EFB7-46D6-A1F1-59C2C348C88A}" dt="2022-11-02T04:41:30.439" v="18928" actId="113"/>
        <pc:sldMkLst>
          <pc:docMk/>
          <pc:sldMk cId="3401577968" sldId="433"/>
        </pc:sldMkLst>
        <pc:spChg chg="add mod">
          <ac:chgData name="정승민" userId="27c543a4-548c-4fc9-964e-449d0026db0b" providerId="ADAL" clId="{8B9D3A8A-EFB7-46D6-A1F1-59C2C348C88A}" dt="2022-11-02T04:09:53.944" v="16318" actId="1076"/>
          <ac:spMkLst>
            <pc:docMk/>
            <pc:sldMk cId="3401577968" sldId="433"/>
            <ac:spMk id="14" creationId="{62664A13-BE1A-4684-B65A-C5ECEBD09213}"/>
          </ac:spMkLst>
        </pc:spChg>
        <pc:spChg chg="add mod">
          <ac:chgData name="정승민" userId="27c543a4-548c-4fc9-964e-449d0026db0b" providerId="ADAL" clId="{8B9D3A8A-EFB7-46D6-A1F1-59C2C348C88A}" dt="2022-11-02T04:23:12.611" v="17647" actId="113"/>
          <ac:spMkLst>
            <pc:docMk/>
            <pc:sldMk cId="3401577968" sldId="433"/>
            <ac:spMk id="15" creationId="{1563D7BF-FEF1-442A-BD7F-B7D0F2675EA3}"/>
          </ac:spMkLst>
        </pc:spChg>
        <pc:spChg chg="add mod">
          <ac:chgData name="정승민" userId="27c543a4-548c-4fc9-964e-449d0026db0b" providerId="ADAL" clId="{8B9D3A8A-EFB7-46D6-A1F1-59C2C348C88A}" dt="2022-11-02T04:12:08.227" v="16532" actId="1076"/>
          <ac:spMkLst>
            <pc:docMk/>
            <pc:sldMk cId="3401577968" sldId="433"/>
            <ac:spMk id="18" creationId="{686173DF-8031-4A69-B766-0E4DAD14118D}"/>
          </ac:spMkLst>
        </pc:spChg>
        <pc:spChg chg="add mod">
          <ac:chgData name="정승민" userId="27c543a4-548c-4fc9-964e-449d0026db0b" providerId="ADAL" clId="{8B9D3A8A-EFB7-46D6-A1F1-59C2C348C88A}" dt="2022-11-02T04:23:10.729" v="17646" actId="113"/>
          <ac:spMkLst>
            <pc:docMk/>
            <pc:sldMk cId="3401577968" sldId="433"/>
            <ac:spMk id="19" creationId="{B406F92B-8D15-46D6-BA4C-DD1DC7FE7746}"/>
          </ac:spMkLst>
        </pc:spChg>
        <pc:spChg chg="del">
          <ac:chgData name="정승민" userId="27c543a4-548c-4fc9-964e-449d0026db0b" providerId="ADAL" clId="{8B9D3A8A-EFB7-46D6-A1F1-59C2C348C88A}" dt="2022-11-02T04:03:37.863" v="15814" actId="478"/>
          <ac:spMkLst>
            <pc:docMk/>
            <pc:sldMk cId="3401577968" sldId="433"/>
            <ac:spMk id="20" creationId="{ED3C7A09-4903-49ED-B54F-BF6DF9D5A4F5}"/>
          </ac:spMkLst>
        </pc:spChg>
        <pc:spChg chg="del">
          <ac:chgData name="정승민" userId="27c543a4-548c-4fc9-964e-449d0026db0b" providerId="ADAL" clId="{8B9D3A8A-EFB7-46D6-A1F1-59C2C348C88A}" dt="2022-11-02T04:03:37.863" v="15814" actId="478"/>
          <ac:spMkLst>
            <pc:docMk/>
            <pc:sldMk cId="3401577968" sldId="433"/>
            <ac:spMk id="21" creationId="{7A088DB3-5103-4D56-BA36-CF7095455FE2}"/>
          </ac:spMkLst>
        </pc:spChg>
        <pc:spChg chg="mod">
          <ac:chgData name="정승민" userId="27c543a4-548c-4fc9-964e-449d0026db0b" providerId="ADAL" clId="{8B9D3A8A-EFB7-46D6-A1F1-59C2C348C88A}" dt="2022-11-02T04:41:30.439" v="18928" actId="113"/>
          <ac:spMkLst>
            <pc:docMk/>
            <pc:sldMk cId="3401577968" sldId="433"/>
            <ac:spMk id="22" creationId="{56477AAD-DD8A-48C8-AABA-DD6A97F8A624}"/>
          </ac:spMkLst>
        </pc:spChg>
        <pc:spChg chg="del">
          <ac:chgData name="정승민" userId="27c543a4-548c-4fc9-964e-449d0026db0b" providerId="ADAL" clId="{8B9D3A8A-EFB7-46D6-A1F1-59C2C348C88A}" dt="2022-11-02T04:03:37.863" v="15814" actId="478"/>
          <ac:spMkLst>
            <pc:docMk/>
            <pc:sldMk cId="3401577968" sldId="433"/>
            <ac:spMk id="23" creationId="{090F7BF6-44D4-49B5-ADEA-2A3F54D002A2}"/>
          </ac:spMkLst>
        </pc:spChg>
        <pc:spChg chg="add del mod">
          <ac:chgData name="정승민" userId="27c543a4-548c-4fc9-964e-449d0026db0b" providerId="ADAL" clId="{8B9D3A8A-EFB7-46D6-A1F1-59C2C348C88A}" dt="2022-11-02T04:23:29.500" v="17651"/>
          <ac:spMkLst>
            <pc:docMk/>
            <pc:sldMk cId="3401577968" sldId="433"/>
            <ac:spMk id="24" creationId="{A8972D6B-2A4A-4A24-B730-23B7014DCE3B}"/>
          </ac:spMkLst>
        </pc:spChg>
        <pc:spChg chg="del">
          <ac:chgData name="정승민" userId="27c543a4-548c-4fc9-964e-449d0026db0b" providerId="ADAL" clId="{8B9D3A8A-EFB7-46D6-A1F1-59C2C348C88A}" dt="2022-11-02T04:03:37.863" v="15814" actId="478"/>
          <ac:spMkLst>
            <pc:docMk/>
            <pc:sldMk cId="3401577968" sldId="433"/>
            <ac:spMk id="27" creationId="{A2299840-043B-4C2A-9E62-818BE188DCD1}"/>
          </ac:spMkLst>
        </pc:spChg>
        <pc:spChg chg="del">
          <ac:chgData name="정승민" userId="27c543a4-548c-4fc9-964e-449d0026db0b" providerId="ADAL" clId="{8B9D3A8A-EFB7-46D6-A1F1-59C2C348C88A}" dt="2022-11-02T04:03:38.799" v="15815" actId="478"/>
          <ac:spMkLst>
            <pc:docMk/>
            <pc:sldMk cId="3401577968" sldId="433"/>
            <ac:spMk id="28" creationId="{933F9D88-9184-4CA9-A819-4E2422CF8853}"/>
          </ac:spMkLst>
        </pc:spChg>
        <pc:picChg chg="add mod modCrop">
          <ac:chgData name="정승민" userId="27c543a4-548c-4fc9-964e-449d0026db0b" providerId="ADAL" clId="{8B9D3A8A-EFB7-46D6-A1F1-59C2C348C88A}" dt="2022-11-02T04:10:26.357" v="16324" actId="196"/>
          <ac:picMkLst>
            <pc:docMk/>
            <pc:sldMk cId="3401577968" sldId="433"/>
            <ac:picMk id="3" creationId="{543D3CDA-275B-44DA-BB56-06516A3FB518}"/>
          </ac:picMkLst>
        </pc:picChg>
        <pc:picChg chg="add mod">
          <ac:chgData name="정승민" userId="27c543a4-548c-4fc9-964e-449d0026db0b" providerId="ADAL" clId="{8B9D3A8A-EFB7-46D6-A1F1-59C2C348C88A}" dt="2022-11-02T04:10:57.796" v="16361" actId="1076"/>
          <ac:picMkLst>
            <pc:docMk/>
            <pc:sldMk cId="3401577968" sldId="433"/>
            <ac:picMk id="7" creationId="{3091C862-2D8B-4110-9475-9D58BF4CF0E8}"/>
          </ac:picMkLst>
        </pc:picChg>
        <pc:picChg chg="del">
          <ac:chgData name="정승민" userId="27c543a4-548c-4fc9-964e-449d0026db0b" providerId="ADAL" clId="{8B9D3A8A-EFB7-46D6-A1F1-59C2C348C88A}" dt="2022-11-02T04:03:37.863" v="15814" actId="478"/>
          <ac:picMkLst>
            <pc:docMk/>
            <pc:sldMk cId="3401577968" sldId="433"/>
            <ac:picMk id="13" creationId="{18B58D8E-D25A-4874-A7B6-52593AB3E11E}"/>
          </ac:picMkLst>
        </pc:picChg>
        <pc:picChg chg="del">
          <ac:chgData name="정승민" userId="27c543a4-548c-4fc9-964e-449d0026db0b" providerId="ADAL" clId="{8B9D3A8A-EFB7-46D6-A1F1-59C2C348C88A}" dt="2022-11-02T04:03:37.863" v="15814" actId="478"/>
          <ac:picMkLst>
            <pc:docMk/>
            <pc:sldMk cId="3401577968" sldId="433"/>
            <ac:picMk id="1034" creationId="{5B633BD5-C811-4981-B106-6D25F6EB7DC4}"/>
          </ac:picMkLst>
        </pc:picChg>
      </pc:sldChg>
      <pc:sldChg chg="addSp delSp modSp add mod">
        <pc:chgData name="정승민" userId="27c543a4-548c-4fc9-964e-449d0026db0b" providerId="ADAL" clId="{8B9D3A8A-EFB7-46D6-A1F1-59C2C348C88A}" dt="2022-11-02T04:41:54.539" v="18936"/>
        <pc:sldMkLst>
          <pc:docMk/>
          <pc:sldMk cId="3074214073" sldId="434"/>
        </pc:sldMkLst>
        <pc:spChg chg="del">
          <ac:chgData name="정승민" userId="27c543a4-548c-4fc9-964e-449d0026db0b" providerId="ADAL" clId="{8B9D3A8A-EFB7-46D6-A1F1-59C2C348C88A}" dt="2022-11-02T04:18:38.576" v="17458" actId="478"/>
          <ac:spMkLst>
            <pc:docMk/>
            <pc:sldMk cId="3074214073" sldId="434"/>
            <ac:spMk id="14" creationId="{62664A13-BE1A-4684-B65A-C5ECEBD09213}"/>
          </ac:spMkLst>
        </pc:spChg>
        <pc:spChg chg="del">
          <ac:chgData name="정승민" userId="27c543a4-548c-4fc9-964e-449d0026db0b" providerId="ADAL" clId="{8B9D3A8A-EFB7-46D6-A1F1-59C2C348C88A}" dt="2022-11-02T04:18:38.576" v="17458" actId="478"/>
          <ac:spMkLst>
            <pc:docMk/>
            <pc:sldMk cId="3074214073" sldId="434"/>
            <ac:spMk id="15" creationId="{1563D7BF-FEF1-442A-BD7F-B7D0F2675EA3}"/>
          </ac:spMkLst>
        </pc:spChg>
        <pc:spChg chg="add mod">
          <ac:chgData name="정승민" userId="27c543a4-548c-4fc9-964e-449d0026db0b" providerId="ADAL" clId="{8B9D3A8A-EFB7-46D6-A1F1-59C2C348C88A}" dt="2022-11-02T04:29:02.649" v="18404" actId="20577"/>
          <ac:spMkLst>
            <pc:docMk/>
            <pc:sldMk cId="3074214073" sldId="434"/>
            <ac:spMk id="16" creationId="{B46CD195-81BD-4F4E-8EB1-1A97D43809CA}"/>
          </ac:spMkLst>
        </pc:spChg>
        <pc:spChg chg="add mod">
          <ac:chgData name="정승민" userId="27c543a4-548c-4fc9-964e-449d0026db0b" providerId="ADAL" clId="{8B9D3A8A-EFB7-46D6-A1F1-59C2C348C88A}" dt="2022-11-02T04:28:49.303" v="18400" actId="1076"/>
          <ac:spMkLst>
            <pc:docMk/>
            <pc:sldMk cId="3074214073" sldId="434"/>
            <ac:spMk id="17" creationId="{20CB7F1D-683E-4133-9430-D0B7B61CBC5C}"/>
          </ac:spMkLst>
        </pc:spChg>
        <pc:spChg chg="del">
          <ac:chgData name="정승민" userId="27c543a4-548c-4fc9-964e-449d0026db0b" providerId="ADAL" clId="{8B9D3A8A-EFB7-46D6-A1F1-59C2C348C88A}" dt="2022-11-02T04:18:38.576" v="17458" actId="478"/>
          <ac:spMkLst>
            <pc:docMk/>
            <pc:sldMk cId="3074214073" sldId="434"/>
            <ac:spMk id="18" creationId="{686173DF-8031-4A69-B766-0E4DAD14118D}"/>
          </ac:spMkLst>
        </pc:spChg>
        <pc:spChg chg="del">
          <ac:chgData name="정승민" userId="27c543a4-548c-4fc9-964e-449d0026db0b" providerId="ADAL" clId="{8B9D3A8A-EFB7-46D6-A1F1-59C2C348C88A}" dt="2022-11-02T04:18:38.576" v="17458" actId="478"/>
          <ac:spMkLst>
            <pc:docMk/>
            <pc:sldMk cId="3074214073" sldId="434"/>
            <ac:spMk id="19" creationId="{B406F92B-8D15-46D6-BA4C-DD1DC7FE7746}"/>
          </ac:spMkLst>
        </pc:spChg>
        <pc:spChg chg="mod">
          <ac:chgData name="정승민" userId="27c543a4-548c-4fc9-964e-449d0026db0b" providerId="ADAL" clId="{8B9D3A8A-EFB7-46D6-A1F1-59C2C348C88A}" dt="2022-11-02T04:41:54.539" v="18936"/>
          <ac:spMkLst>
            <pc:docMk/>
            <pc:sldMk cId="3074214073" sldId="434"/>
            <ac:spMk id="22" creationId="{56477AAD-DD8A-48C8-AABA-DD6A97F8A624}"/>
          </ac:spMkLst>
        </pc:spChg>
        <pc:picChg chg="del">
          <ac:chgData name="정승민" userId="27c543a4-548c-4fc9-964e-449d0026db0b" providerId="ADAL" clId="{8B9D3A8A-EFB7-46D6-A1F1-59C2C348C88A}" dt="2022-11-02T04:18:38.576" v="17458" actId="478"/>
          <ac:picMkLst>
            <pc:docMk/>
            <pc:sldMk cId="3074214073" sldId="434"/>
            <ac:picMk id="3" creationId="{543D3CDA-275B-44DA-BB56-06516A3FB518}"/>
          </ac:picMkLst>
        </pc:picChg>
        <pc:picChg chg="add mod">
          <ac:chgData name="정승민" userId="27c543a4-548c-4fc9-964e-449d0026db0b" providerId="ADAL" clId="{8B9D3A8A-EFB7-46D6-A1F1-59C2C348C88A}" dt="2022-11-02T04:20:44.198" v="17464" actId="1076"/>
          <ac:picMkLst>
            <pc:docMk/>
            <pc:sldMk cId="3074214073" sldId="434"/>
            <ac:picMk id="6" creationId="{667D3682-0337-40E6-977A-B8ACF3E66C2C}"/>
          </ac:picMkLst>
        </pc:picChg>
        <pc:picChg chg="del">
          <ac:chgData name="정승민" userId="27c543a4-548c-4fc9-964e-449d0026db0b" providerId="ADAL" clId="{8B9D3A8A-EFB7-46D6-A1F1-59C2C348C88A}" dt="2022-11-02T04:18:38.576" v="17458" actId="478"/>
          <ac:picMkLst>
            <pc:docMk/>
            <pc:sldMk cId="3074214073" sldId="434"/>
            <ac:picMk id="7" creationId="{3091C862-2D8B-4110-9475-9D58BF4CF0E8}"/>
          </ac:picMkLst>
        </pc:picChg>
        <pc:picChg chg="add del">
          <ac:chgData name="정승민" userId="27c543a4-548c-4fc9-964e-449d0026db0b" providerId="ADAL" clId="{8B9D3A8A-EFB7-46D6-A1F1-59C2C348C88A}" dt="2022-11-02T04:20:54.201" v="17466" actId="478"/>
          <ac:picMkLst>
            <pc:docMk/>
            <pc:sldMk cId="3074214073" sldId="434"/>
            <ac:picMk id="9" creationId="{3EAFC2FF-0ECB-41DB-901E-0C3C25D2B602}"/>
          </ac:picMkLst>
        </pc:picChg>
        <pc:picChg chg="add mod">
          <ac:chgData name="정승민" userId="27c543a4-548c-4fc9-964e-449d0026db0b" providerId="ADAL" clId="{8B9D3A8A-EFB7-46D6-A1F1-59C2C348C88A}" dt="2022-11-02T04:35:13.372" v="18838" actId="1076"/>
          <ac:picMkLst>
            <pc:docMk/>
            <pc:sldMk cId="3074214073" sldId="434"/>
            <ac:picMk id="20" creationId="{E00AC588-EE88-4617-86B6-0980DECB812F}"/>
          </ac:picMkLst>
        </pc:picChg>
        <pc:picChg chg="add del mod">
          <ac:chgData name="정승민" userId="27c543a4-548c-4fc9-964e-449d0026db0b" providerId="ADAL" clId="{8B9D3A8A-EFB7-46D6-A1F1-59C2C348C88A}" dt="2022-11-02T04:19:39.824" v="17461" actId="478"/>
          <ac:picMkLst>
            <pc:docMk/>
            <pc:sldMk cId="3074214073" sldId="434"/>
            <ac:picMk id="3074" creationId="{2206A842-9EDC-421F-91A0-B3D2C75D4901}"/>
          </ac:picMkLst>
        </pc:picChg>
      </pc:sldChg>
    </pc:docChg>
  </pc:docChgLst>
  <pc:docChgLst>
    <pc:chgData name=" " userId="cebcdd3f-733e-4af1-b963-9742717e494c" providerId="ADAL" clId="{ABAE580A-2B83-4BE7-8A1F-0C2EFEB3F825}"/>
    <pc:docChg chg="custSel addSld delSld modSld sldOrd">
      <pc:chgData name=" " userId="cebcdd3f-733e-4af1-b963-9742717e494c" providerId="ADAL" clId="{ABAE580A-2B83-4BE7-8A1F-0C2EFEB3F825}" dt="2021-01-17T04:44:24.107" v="473" actId="1076"/>
      <pc:docMkLst>
        <pc:docMk/>
      </pc:docMkLst>
      <pc:sldChg chg="modSp">
        <pc:chgData name=" " userId="cebcdd3f-733e-4af1-b963-9742717e494c" providerId="ADAL" clId="{ABAE580A-2B83-4BE7-8A1F-0C2EFEB3F825}" dt="2021-01-16T03:13:03.575" v="32"/>
        <pc:sldMkLst>
          <pc:docMk/>
          <pc:sldMk cId="4068537777" sldId="349"/>
        </pc:sldMkLst>
        <pc:spChg chg="mod">
          <ac:chgData name=" " userId="cebcdd3f-733e-4af1-b963-9742717e494c" providerId="ADAL" clId="{ABAE580A-2B83-4BE7-8A1F-0C2EFEB3F825}" dt="2021-01-16T03:13:03.575" v="32"/>
          <ac:spMkLst>
            <pc:docMk/>
            <pc:sldMk cId="4068537777" sldId="349"/>
            <ac:spMk id="7" creationId="{00000000-0000-0000-0000-000000000000}"/>
          </ac:spMkLst>
        </pc:spChg>
      </pc:sldChg>
      <pc:sldChg chg="modSp">
        <pc:chgData name=" " userId="cebcdd3f-733e-4af1-b963-9742717e494c" providerId="ADAL" clId="{ABAE580A-2B83-4BE7-8A1F-0C2EFEB3F825}" dt="2021-01-16T01:54:23.189" v="12" actId="14100"/>
        <pc:sldMkLst>
          <pc:docMk/>
          <pc:sldMk cId="208976472" sldId="359"/>
        </pc:sldMkLst>
        <pc:picChg chg="mod">
          <ac:chgData name=" " userId="cebcdd3f-733e-4af1-b963-9742717e494c" providerId="ADAL" clId="{ABAE580A-2B83-4BE7-8A1F-0C2EFEB3F825}" dt="2021-01-16T01:54:23.189" v="12" actId="14100"/>
          <ac:picMkLst>
            <pc:docMk/>
            <pc:sldMk cId="208976472" sldId="359"/>
            <ac:picMk id="11" creationId="{DE2143DE-2709-AC45-AC73-B2BF05F66409}"/>
          </ac:picMkLst>
        </pc:picChg>
      </pc:sldChg>
      <pc:sldChg chg="addSp delSp modSp">
        <pc:chgData name=" " userId="cebcdd3f-733e-4af1-b963-9742717e494c" providerId="ADAL" clId="{ABAE580A-2B83-4BE7-8A1F-0C2EFEB3F825}" dt="2021-01-16T01:57:54.253" v="15" actId="1076"/>
        <pc:sldMkLst>
          <pc:docMk/>
          <pc:sldMk cId="313148506" sldId="360"/>
        </pc:sldMkLst>
        <pc:picChg chg="add del mod">
          <ac:chgData name=" " userId="cebcdd3f-733e-4af1-b963-9742717e494c" providerId="ADAL" clId="{ABAE580A-2B83-4BE7-8A1F-0C2EFEB3F825}" dt="2021-01-16T01:57:39.419" v="13" actId="478"/>
          <ac:picMkLst>
            <pc:docMk/>
            <pc:sldMk cId="313148506" sldId="360"/>
            <ac:picMk id="6" creationId="{065BB105-E606-4C49-AEC6-AF59A3D116CA}"/>
          </ac:picMkLst>
        </pc:picChg>
        <pc:picChg chg="del">
          <ac:chgData name=" " userId="cebcdd3f-733e-4af1-b963-9742717e494c" providerId="ADAL" clId="{ABAE580A-2B83-4BE7-8A1F-0C2EFEB3F825}" dt="2021-01-15T04:48:05.867" v="1" actId="478"/>
          <ac:picMkLst>
            <pc:docMk/>
            <pc:sldMk cId="313148506" sldId="360"/>
            <ac:picMk id="7" creationId="{00000000-0000-0000-0000-000000000000}"/>
          </ac:picMkLst>
        </pc:picChg>
        <pc:picChg chg="add mod">
          <ac:chgData name=" " userId="cebcdd3f-733e-4af1-b963-9742717e494c" providerId="ADAL" clId="{ABAE580A-2B83-4BE7-8A1F-0C2EFEB3F825}" dt="2021-01-16T01:57:54.253" v="15" actId="1076"/>
          <ac:picMkLst>
            <pc:docMk/>
            <pc:sldMk cId="313148506" sldId="360"/>
            <ac:picMk id="8" creationId="{687A7E18-5275-4A02-8D8B-7EDEA175B8F0}"/>
          </ac:picMkLst>
        </pc:picChg>
        <pc:picChg chg="mod">
          <ac:chgData name=" " userId="cebcdd3f-733e-4af1-b963-9742717e494c" providerId="ADAL" clId="{ABAE580A-2B83-4BE7-8A1F-0C2EFEB3F825}" dt="2021-01-15T04:47:31.804" v="0" actId="14100"/>
          <ac:picMkLst>
            <pc:docMk/>
            <pc:sldMk cId="313148506" sldId="360"/>
            <ac:picMk id="9" creationId="{E39DD239-F265-054A-9328-8FD74CFE3811}"/>
          </ac:picMkLst>
        </pc:picChg>
      </pc:sldChg>
      <pc:sldChg chg="addSp delSp modSp">
        <pc:chgData name=" " userId="cebcdd3f-733e-4af1-b963-9742717e494c" providerId="ADAL" clId="{ABAE580A-2B83-4BE7-8A1F-0C2EFEB3F825}" dt="2021-01-16T03:25:18.197" v="51" actId="1076"/>
        <pc:sldMkLst>
          <pc:docMk/>
          <pc:sldMk cId="1288502464" sldId="370"/>
        </pc:sldMkLst>
        <pc:spChg chg="del">
          <ac:chgData name=" " userId="cebcdd3f-733e-4af1-b963-9742717e494c" providerId="ADAL" clId="{ABAE580A-2B83-4BE7-8A1F-0C2EFEB3F825}" dt="2021-01-16T03:24:49.423" v="43" actId="478"/>
          <ac:spMkLst>
            <pc:docMk/>
            <pc:sldMk cId="1288502464" sldId="370"/>
            <ac:spMk id="5" creationId="{00000000-0000-0000-0000-000000000000}"/>
          </ac:spMkLst>
        </pc:spChg>
        <pc:spChg chg="mod">
          <ac:chgData name=" " userId="cebcdd3f-733e-4af1-b963-9742717e494c" providerId="ADAL" clId="{ABAE580A-2B83-4BE7-8A1F-0C2EFEB3F825}" dt="2021-01-16T03:25:15.821" v="50" actId="403"/>
          <ac:spMkLst>
            <pc:docMk/>
            <pc:sldMk cId="1288502464" sldId="370"/>
            <ac:spMk id="7" creationId="{00000000-0000-0000-0000-000000000000}"/>
          </ac:spMkLst>
        </pc:spChg>
        <pc:spChg chg="add del mod">
          <ac:chgData name=" " userId="cebcdd3f-733e-4af1-b963-9742717e494c" providerId="ADAL" clId="{ABAE580A-2B83-4BE7-8A1F-0C2EFEB3F825}" dt="2021-01-16T03:24:51.275" v="44" actId="478"/>
          <ac:spMkLst>
            <pc:docMk/>
            <pc:sldMk cId="1288502464" sldId="370"/>
            <ac:spMk id="9" creationId="{C4294E3D-697A-4F25-AD1F-B5A3CF93DA66}"/>
          </ac:spMkLst>
        </pc:spChg>
        <pc:spChg chg="mod">
          <ac:chgData name=" " userId="cebcdd3f-733e-4af1-b963-9742717e494c" providerId="ADAL" clId="{ABAE580A-2B83-4BE7-8A1F-0C2EFEB3F825}" dt="2021-01-16T03:25:07.892" v="48" actId="1076"/>
          <ac:spMkLst>
            <pc:docMk/>
            <pc:sldMk cId="1288502464" sldId="370"/>
            <ac:spMk id="12" creationId="{00000000-0000-0000-0000-000000000000}"/>
          </ac:spMkLst>
        </pc:spChg>
        <pc:picChg chg="del">
          <ac:chgData name=" " userId="cebcdd3f-733e-4af1-b963-9742717e494c" providerId="ADAL" clId="{ABAE580A-2B83-4BE7-8A1F-0C2EFEB3F825}" dt="2021-01-16T03:24:55.816" v="45" actId="478"/>
          <ac:picMkLst>
            <pc:docMk/>
            <pc:sldMk cId="1288502464" sldId="370"/>
            <ac:picMk id="2" creationId="{00000000-0000-0000-0000-000000000000}"/>
          </ac:picMkLst>
        </pc:picChg>
        <pc:picChg chg="mod">
          <ac:chgData name=" " userId="cebcdd3f-733e-4af1-b963-9742717e494c" providerId="ADAL" clId="{ABAE580A-2B83-4BE7-8A1F-0C2EFEB3F825}" dt="2021-01-16T03:25:18.197" v="51" actId="1076"/>
          <ac:picMkLst>
            <pc:docMk/>
            <pc:sldMk cId="1288502464" sldId="370"/>
            <ac:picMk id="3" creationId="{00000000-0000-0000-0000-000000000000}"/>
          </ac:picMkLst>
        </pc:picChg>
      </pc:sldChg>
      <pc:sldChg chg="delSp modSp">
        <pc:chgData name=" " userId="cebcdd3f-733e-4af1-b963-9742717e494c" providerId="ADAL" clId="{ABAE580A-2B83-4BE7-8A1F-0C2EFEB3F825}" dt="2021-01-16T05:51:35.296" v="186" actId="478"/>
        <pc:sldMkLst>
          <pc:docMk/>
          <pc:sldMk cId="1034451130" sldId="378"/>
        </pc:sldMkLst>
        <pc:spChg chg="del mod">
          <ac:chgData name=" " userId="cebcdd3f-733e-4af1-b963-9742717e494c" providerId="ADAL" clId="{ABAE580A-2B83-4BE7-8A1F-0C2EFEB3F825}" dt="2021-01-16T05:51:35.296" v="186" actId="478"/>
          <ac:spMkLst>
            <pc:docMk/>
            <pc:sldMk cId="1034451130" sldId="378"/>
            <ac:spMk id="7" creationId="{00000000-0000-0000-0000-000000000000}"/>
          </ac:spMkLst>
        </pc:spChg>
        <pc:picChg chg="mod">
          <ac:chgData name=" " userId="cebcdd3f-733e-4af1-b963-9742717e494c" providerId="ADAL" clId="{ABAE580A-2B83-4BE7-8A1F-0C2EFEB3F825}" dt="2021-01-16T05:51:27.055" v="184" actId="14100"/>
          <ac:picMkLst>
            <pc:docMk/>
            <pc:sldMk cId="1034451130" sldId="378"/>
            <ac:picMk id="2" creationId="{00000000-0000-0000-0000-000000000000}"/>
          </ac:picMkLst>
        </pc:picChg>
      </pc:sldChg>
      <pc:sldChg chg="modSp">
        <pc:chgData name=" " userId="cebcdd3f-733e-4af1-b963-9742717e494c" providerId="ADAL" clId="{ABAE580A-2B83-4BE7-8A1F-0C2EFEB3F825}" dt="2021-01-16T05:51:57.838" v="187" actId="1076"/>
        <pc:sldMkLst>
          <pc:docMk/>
          <pc:sldMk cId="1136427229" sldId="393"/>
        </pc:sldMkLst>
        <pc:spChg chg="mod">
          <ac:chgData name=" " userId="cebcdd3f-733e-4af1-b963-9742717e494c" providerId="ADAL" clId="{ABAE580A-2B83-4BE7-8A1F-0C2EFEB3F825}" dt="2021-01-16T05:51:57.838" v="187" actId="1076"/>
          <ac:spMkLst>
            <pc:docMk/>
            <pc:sldMk cId="1136427229" sldId="393"/>
            <ac:spMk id="5" creationId="{00000000-0000-0000-0000-000000000000}"/>
          </ac:spMkLst>
        </pc:spChg>
      </pc:sldChg>
      <pc:sldChg chg="addSp delSp modSp">
        <pc:chgData name=" " userId="cebcdd3f-733e-4af1-b963-9742717e494c" providerId="ADAL" clId="{ABAE580A-2B83-4BE7-8A1F-0C2EFEB3F825}" dt="2021-01-16T06:28:17.165" v="246" actId="478"/>
        <pc:sldMkLst>
          <pc:docMk/>
          <pc:sldMk cId="2047013878" sldId="395"/>
        </pc:sldMkLst>
        <pc:spChg chg="mod">
          <ac:chgData name=" " userId="cebcdd3f-733e-4af1-b963-9742717e494c" providerId="ADAL" clId="{ABAE580A-2B83-4BE7-8A1F-0C2EFEB3F825}" dt="2021-01-16T05:19:50.281" v="116" actId="20577"/>
          <ac:spMkLst>
            <pc:docMk/>
            <pc:sldMk cId="2047013878" sldId="395"/>
            <ac:spMk id="8" creationId="{00000000-0000-0000-0000-000000000000}"/>
          </ac:spMkLst>
        </pc:spChg>
        <pc:picChg chg="mod">
          <ac:chgData name=" " userId="cebcdd3f-733e-4af1-b963-9742717e494c" providerId="ADAL" clId="{ABAE580A-2B83-4BE7-8A1F-0C2EFEB3F825}" dt="2021-01-16T03:55:17.637" v="58" actId="1076"/>
          <ac:picMkLst>
            <pc:docMk/>
            <pc:sldMk cId="2047013878" sldId="395"/>
            <ac:picMk id="2" creationId="{00000000-0000-0000-0000-000000000000}"/>
          </ac:picMkLst>
        </pc:picChg>
        <pc:inkChg chg="add del">
          <ac:chgData name=" " userId="cebcdd3f-733e-4af1-b963-9742717e494c" providerId="ADAL" clId="{ABAE580A-2B83-4BE7-8A1F-0C2EFEB3F825}" dt="2021-01-16T06:28:17.165" v="246" actId="478"/>
          <ac:inkMkLst>
            <pc:docMk/>
            <pc:sldMk cId="2047013878" sldId="395"/>
            <ac:inkMk id="3" creationId="{6E9A66BD-E864-4B8B-B36C-20C58D95223A}"/>
          </ac:inkMkLst>
        </pc:inkChg>
      </pc:sldChg>
      <pc:sldChg chg="addSp delSp modSp">
        <pc:chgData name=" " userId="cebcdd3f-733e-4af1-b963-9742717e494c" providerId="ADAL" clId="{ABAE580A-2B83-4BE7-8A1F-0C2EFEB3F825}" dt="2021-01-16T06:28:12.796" v="244" actId="478"/>
        <pc:sldMkLst>
          <pc:docMk/>
          <pc:sldMk cId="4065469150" sldId="396"/>
        </pc:sldMkLst>
        <pc:picChg chg="mod">
          <ac:chgData name=" " userId="cebcdd3f-733e-4af1-b963-9742717e494c" providerId="ADAL" clId="{ABAE580A-2B83-4BE7-8A1F-0C2EFEB3F825}" dt="2021-01-16T05:20:44.304" v="117" actId="14100"/>
          <ac:picMkLst>
            <pc:docMk/>
            <pc:sldMk cId="4065469150" sldId="396"/>
            <ac:picMk id="9" creationId="{00000000-0000-0000-0000-000000000000}"/>
          </ac:picMkLst>
        </pc:picChg>
        <pc:inkChg chg="add del">
          <ac:chgData name=" " userId="cebcdd3f-733e-4af1-b963-9742717e494c" providerId="ADAL" clId="{ABAE580A-2B83-4BE7-8A1F-0C2EFEB3F825}" dt="2021-01-16T06:28:12.796" v="244" actId="478"/>
          <ac:inkMkLst>
            <pc:docMk/>
            <pc:sldMk cId="4065469150" sldId="396"/>
            <ac:inkMk id="2" creationId="{318F62DD-BCD4-4A19-80FD-6B3DDA54A148}"/>
          </ac:inkMkLst>
        </pc:inkChg>
      </pc:sldChg>
      <pc:sldChg chg="addSp delSp modSp">
        <pc:chgData name=" " userId="cebcdd3f-733e-4af1-b963-9742717e494c" providerId="ADAL" clId="{ABAE580A-2B83-4BE7-8A1F-0C2EFEB3F825}" dt="2021-01-16T06:28:04.269" v="241" actId="478"/>
        <pc:sldMkLst>
          <pc:docMk/>
          <pc:sldMk cId="2667636534" sldId="397"/>
        </pc:sldMkLst>
        <pc:spChg chg="mod">
          <ac:chgData name=" " userId="cebcdd3f-733e-4af1-b963-9742717e494c" providerId="ADAL" clId="{ABAE580A-2B83-4BE7-8A1F-0C2EFEB3F825}" dt="2021-01-16T05:24:39.403" v="176" actId="16959"/>
          <ac:spMkLst>
            <pc:docMk/>
            <pc:sldMk cId="2667636534" sldId="397"/>
            <ac:spMk id="8" creationId="{00000000-0000-0000-0000-000000000000}"/>
          </ac:spMkLst>
        </pc:spChg>
        <pc:picChg chg="mod">
          <ac:chgData name=" " userId="cebcdd3f-733e-4af1-b963-9742717e494c" providerId="ADAL" clId="{ABAE580A-2B83-4BE7-8A1F-0C2EFEB3F825}" dt="2021-01-16T05:25:23.241" v="178" actId="14100"/>
          <ac:picMkLst>
            <pc:docMk/>
            <pc:sldMk cId="2667636534" sldId="397"/>
            <ac:picMk id="10" creationId="{3412F7E7-40D9-D841-91A3-670D7A37D9F8}"/>
          </ac:picMkLst>
        </pc:picChg>
        <pc:inkChg chg="add del">
          <ac:chgData name=" " userId="cebcdd3f-733e-4af1-b963-9742717e494c" providerId="ADAL" clId="{ABAE580A-2B83-4BE7-8A1F-0C2EFEB3F825}" dt="2021-01-16T06:28:04.269" v="241" actId="478"/>
          <ac:inkMkLst>
            <pc:docMk/>
            <pc:sldMk cId="2667636534" sldId="397"/>
            <ac:inkMk id="2" creationId="{DF1A4A07-882B-4CFD-A26B-A0867DC65947}"/>
          </ac:inkMkLst>
        </pc:inkChg>
      </pc:sldChg>
      <pc:sldChg chg="addSp delSp">
        <pc:chgData name=" " userId="cebcdd3f-733e-4af1-b963-9742717e494c" providerId="ADAL" clId="{ABAE580A-2B83-4BE7-8A1F-0C2EFEB3F825}" dt="2021-01-16T06:27:57.989" v="239" actId="478"/>
        <pc:sldMkLst>
          <pc:docMk/>
          <pc:sldMk cId="4116435533" sldId="398"/>
        </pc:sldMkLst>
        <pc:inkChg chg="add del">
          <ac:chgData name=" " userId="cebcdd3f-733e-4af1-b963-9742717e494c" providerId="ADAL" clId="{ABAE580A-2B83-4BE7-8A1F-0C2EFEB3F825}" dt="2021-01-16T06:27:57.989" v="239" actId="478"/>
          <ac:inkMkLst>
            <pc:docMk/>
            <pc:sldMk cId="4116435533" sldId="398"/>
            <ac:inkMk id="2" creationId="{B0578319-BC50-403D-A108-29979C4A9330}"/>
          </ac:inkMkLst>
        </pc:inkChg>
      </pc:sldChg>
      <pc:sldChg chg="delSp">
        <pc:chgData name=" " userId="cebcdd3f-733e-4af1-b963-9742717e494c" providerId="ADAL" clId="{ABAE580A-2B83-4BE7-8A1F-0C2EFEB3F825}" dt="2021-01-17T04:23:29.441" v="330" actId="478"/>
        <pc:sldMkLst>
          <pc:docMk/>
          <pc:sldMk cId="3325695522" sldId="399"/>
        </pc:sldMkLst>
        <pc:spChg chg="del">
          <ac:chgData name=" " userId="cebcdd3f-733e-4af1-b963-9742717e494c" providerId="ADAL" clId="{ABAE580A-2B83-4BE7-8A1F-0C2EFEB3F825}" dt="2021-01-17T04:23:29.441" v="330" actId="478"/>
          <ac:spMkLst>
            <pc:docMk/>
            <pc:sldMk cId="3325695522" sldId="399"/>
            <ac:spMk id="4" creationId="{00000000-0000-0000-0000-000000000000}"/>
          </ac:spMkLst>
        </pc:spChg>
      </pc:sldChg>
      <pc:sldChg chg="delSp">
        <pc:chgData name=" " userId="cebcdd3f-733e-4af1-b963-9742717e494c" providerId="ADAL" clId="{ABAE580A-2B83-4BE7-8A1F-0C2EFEB3F825}" dt="2021-01-17T04:23:25.854" v="329" actId="478"/>
        <pc:sldMkLst>
          <pc:docMk/>
          <pc:sldMk cId="2587002101" sldId="400"/>
        </pc:sldMkLst>
        <pc:spChg chg="del">
          <ac:chgData name=" " userId="cebcdd3f-733e-4af1-b963-9742717e494c" providerId="ADAL" clId="{ABAE580A-2B83-4BE7-8A1F-0C2EFEB3F825}" dt="2021-01-17T04:23:25.854" v="329" actId="478"/>
          <ac:spMkLst>
            <pc:docMk/>
            <pc:sldMk cId="2587002101" sldId="400"/>
            <ac:spMk id="4" creationId="{00000000-0000-0000-0000-000000000000}"/>
          </ac:spMkLst>
        </pc:spChg>
      </pc:sldChg>
      <pc:sldChg chg="addSp delSp modSp">
        <pc:chgData name=" " userId="cebcdd3f-733e-4af1-b963-9742717e494c" providerId="ADAL" clId="{ABAE580A-2B83-4BE7-8A1F-0C2EFEB3F825}" dt="2021-01-17T04:41:20.334" v="336" actId="478"/>
        <pc:sldMkLst>
          <pc:docMk/>
          <pc:sldMk cId="3080961002" sldId="401"/>
        </pc:sldMkLst>
        <pc:spChg chg="del">
          <ac:chgData name=" " userId="cebcdd3f-733e-4af1-b963-9742717e494c" providerId="ADAL" clId="{ABAE580A-2B83-4BE7-8A1F-0C2EFEB3F825}" dt="2021-01-17T04:22:58.320" v="328" actId="478"/>
          <ac:spMkLst>
            <pc:docMk/>
            <pc:sldMk cId="3080961002" sldId="401"/>
            <ac:spMk id="4" creationId="{00000000-0000-0000-0000-000000000000}"/>
          </ac:spMkLst>
        </pc:spChg>
        <pc:spChg chg="mod">
          <ac:chgData name=" " userId="cebcdd3f-733e-4af1-b963-9742717e494c" providerId="ADAL" clId="{ABAE580A-2B83-4BE7-8A1F-0C2EFEB3F825}" dt="2021-01-17T04:29:41.593" v="335" actId="20577"/>
          <ac:spMkLst>
            <pc:docMk/>
            <pc:sldMk cId="3080961002" sldId="401"/>
            <ac:spMk id="8" creationId="{00000000-0000-0000-0000-000000000000}"/>
          </ac:spMkLst>
        </pc:spChg>
        <pc:spChg chg="mod">
          <ac:chgData name=" " userId="cebcdd3f-733e-4af1-b963-9742717e494c" providerId="ADAL" clId="{ABAE580A-2B83-4BE7-8A1F-0C2EFEB3F825}" dt="2021-01-17T04:22:55.781" v="327" actId="1076"/>
          <ac:spMkLst>
            <pc:docMk/>
            <pc:sldMk cId="3080961002" sldId="401"/>
            <ac:spMk id="12" creationId="{00000000-0000-0000-0000-000000000000}"/>
          </ac:spMkLst>
        </pc:spChg>
        <pc:picChg chg="mod">
          <ac:chgData name=" " userId="cebcdd3f-733e-4af1-b963-9742717e494c" providerId="ADAL" clId="{ABAE580A-2B83-4BE7-8A1F-0C2EFEB3F825}" dt="2021-01-17T04:23:52.020" v="333" actId="1076"/>
          <ac:picMkLst>
            <pc:docMk/>
            <pc:sldMk cId="3080961002" sldId="401"/>
            <ac:picMk id="10" creationId="{00000000-0000-0000-0000-000000000000}"/>
          </ac:picMkLst>
        </pc:picChg>
        <pc:picChg chg="mod">
          <ac:chgData name=" " userId="cebcdd3f-733e-4af1-b963-9742717e494c" providerId="ADAL" clId="{ABAE580A-2B83-4BE7-8A1F-0C2EFEB3F825}" dt="2021-01-17T04:22:52.858" v="326" actId="1076"/>
          <ac:picMkLst>
            <pc:docMk/>
            <pc:sldMk cId="3080961002" sldId="401"/>
            <ac:picMk id="13" creationId="{00000000-0000-0000-0000-000000000000}"/>
          </ac:picMkLst>
        </pc:picChg>
        <pc:inkChg chg="add del">
          <ac:chgData name=" " userId="cebcdd3f-733e-4af1-b963-9742717e494c" providerId="ADAL" clId="{ABAE580A-2B83-4BE7-8A1F-0C2EFEB3F825}" dt="2021-01-17T04:41:20.334" v="336" actId="478"/>
          <ac:inkMkLst>
            <pc:docMk/>
            <pc:sldMk cId="3080961002" sldId="401"/>
            <ac:inkMk id="3" creationId="{69810C57-FEF9-483C-ABDF-DD7682D391BA}"/>
          </ac:inkMkLst>
        </pc:inkChg>
        <pc:inkChg chg="add del">
          <ac:chgData name=" " userId="cebcdd3f-733e-4af1-b963-9742717e494c" providerId="ADAL" clId="{ABAE580A-2B83-4BE7-8A1F-0C2EFEB3F825}" dt="2021-01-16T06:27:52.564" v="238" actId="478"/>
          <ac:inkMkLst>
            <pc:docMk/>
            <pc:sldMk cId="3080961002" sldId="401"/>
            <ac:inkMk id="3" creationId="{DF7AB153-B3E0-4BE1-BBF4-9E557AA19B15}"/>
          </ac:inkMkLst>
        </pc:inkChg>
      </pc:sldChg>
      <pc:sldChg chg="addSp delSp modSp">
        <pc:chgData name=" " userId="cebcdd3f-733e-4af1-b963-9742717e494c" providerId="ADAL" clId="{ABAE580A-2B83-4BE7-8A1F-0C2EFEB3F825}" dt="2021-01-17T04:44:24.107" v="473" actId="1076"/>
        <pc:sldMkLst>
          <pc:docMk/>
          <pc:sldMk cId="2324874742" sldId="402"/>
        </pc:sldMkLst>
        <pc:spChg chg="mod">
          <ac:chgData name=" " userId="cebcdd3f-733e-4af1-b963-9742717e494c" providerId="ADAL" clId="{ABAE580A-2B83-4BE7-8A1F-0C2EFEB3F825}" dt="2021-01-17T04:44:24.107" v="473" actId="1076"/>
          <ac:spMkLst>
            <pc:docMk/>
            <pc:sldMk cId="2324874742" sldId="402"/>
            <ac:spMk id="3" creationId="{00000000-0000-0000-0000-000000000000}"/>
          </ac:spMkLst>
        </pc:spChg>
        <pc:picChg chg="add mod">
          <ac:chgData name=" " userId="cebcdd3f-733e-4af1-b963-9742717e494c" providerId="ADAL" clId="{ABAE580A-2B83-4BE7-8A1F-0C2EFEB3F825}" dt="2021-01-17T04:44:17.573" v="472" actId="14100"/>
          <ac:picMkLst>
            <pc:docMk/>
            <pc:sldMk cId="2324874742" sldId="402"/>
            <ac:picMk id="2" creationId="{42E9161B-212E-4E23-8CF7-1704B4949B11}"/>
          </ac:picMkLst>
        </pc:picChg>
        <pc:picChg chg="del">
          <ac:chgData name=" " userId="cebcdd3f-733e-4af1-b963-9742717e494c" providerId="ADAL" clId="{ABAE580A-2B83-4BE7-8A1F-0C2EFEB3F825}" dt="2021-01-17T04:13:57.368" v="251" actId="478"/>
          <ac:picMkLst>
            <pc:docMk/>
            <pc:sldMk cId="2324874742" sldId="402"/>
            <ac:picMk id="7" creationId="{00000000-0000-0000-0000-000000000000}"/>
          </ac:picMkLst>
        </pc:picChg>
        <pc:picChg chg="del mod ord">
          <ac:chgData name=" " userId="cebcdd3f-733e-4af1-b963-9742717e494c" providerId="ADAL" clId="{ABAE580A-2B83-4BE7-8A1F-0C2EFEB3F825}" dt="2021-01-17T04:14:23.917" v="254"/>
          <ac:picMkLst>
            <pc:docMk/>
            <pc:sldMk cId="2324874742" sldId="402"/>
            <ac:picMk id="15" creationId="{4E6BBD2E-14AE-ED4D-8CF2-C0C340EA256A}"/>
          </ac:picMkLst>
        </pc:picChg>
        <pc:inkChg chg="add del">
          <ac:chgData name=" " userId="cebcdd3f-733e-4af1-b963-9742717e494c" providerId="ADAL" clId="{ABAE580A-2B83-4BE7-8A1F-0C2EFEB3F825}" dt="2021-01-16T06:27:46.476" v="236" actId="478"/>
          <ac:inkMkLst>
            <pc:docMk/>
            <pc:sldMk cId="2324874742" sldId="402"/>
            <ac:inkMk id="2" creationId="{FAF634CB-625E-480D-AF51-A32A9FA3B2B9}"/>
          </ac:inkMkLst>
        </pc:inkChg>
      </pc:sldChg>
      <pc:sldChg chg="modSp">
        <pc:chgData name=" " userId="cebcdd3f-733e-4af1-b963-9742717e494c" providerId="ADAL" clId="{ABAE580A-2B83-4BE7-8A1F-0C2EFEB3F825}" dt="2021-01-16T05:52:04.909" v="188" actId="1076"/>
        <pc:sldMkLst>
          <pc:docMk/>
          <pc:sldMk cId="4153286504" sldId="406"/>
        </pc:sldMkLst>
        <pc:spChg chg="mod">
          <ac:chgData name=" " userId="cebcdd3f-733e-4af1-b963-9742717e494c" providerId="ADAL" clId="{ABAE580A-2B83-4BE7-8A1F-0C2EFEB3F825}" dt="2021-01-16T05:52:04.909" v="188" actId="1076"/>
          <ac:spMkLst>
            <pc:docMk/>
            <pc:sldMk cId="4153286504" sldId="406"/>
            <ac:spMk id="4" creationId="{00000000-0000-0000-0000-000000000000}"/>
          </ac:spMkLst>
        </pc:spChg>
        <pc:spChg chg="mod">
          <ac:chgData name=" " userId="cebcdd3f-733e-4af1-b963-9742717e494c" providerId="ADAL" clId="{ABAE580A-2B83-4BE7-8A1F-0C2EFEB3F825}" dt="2021-01-16T05:17:58.220" v="61" actId="14100"/>
          <ac:spMkLst>
            <pc:docMk/>
            <pc:sldMk cId="4153286504" sldId="406"/>
            <ac:spMk id="5" creationId="{4219EA7B-CA24-48B4-A0C8-8621F5336104}"/>
          </ac:spMkLst>
        </pc:spChg>
        <pc:spChg chg="mod">
          <ac:chgData name=" " userId="cebcdd3f-733e-4af1-b963-9742717e494c" providerId="ADAL" clId="{ABAE580A-2B83-4BE7-8A1F-0C2EFEB3F825}" dt="2021-01-16T05:18:17.870" v="65" actId="20577"/>
          <ac:spMkLst>
            <pc:docMk/>
            <pc:sldMk cId="4153286504" sldId="406"/>
            <ac:spMk id="6" creationId="{4219EA7B-CA24-48B4-A0C8-8621F5336104}"/>
          </ac:spMkLst>
        </pc:spChg>
      </pc:sldChg>
      <pc:sldChg chg="modSp">
        <pc:chgData name=" " userId="cebcdd3f-733e-4af1-b963-9742717e494c" providerId="ADAL" clId="{ABAE580A-2B83-4BE7-8A1F-0C2EFEB3F825}" dt="2021-01-16T05:19:14.756" v="67" actId="14100"/>
        <pc:sldMkLst>
          <pc:docMk/>
          <pc:sldMk cId="2988300916" sldId="407"/>
        </pc:sldMkLst>
        <pc:spChg chg="mod">
          <ac:chgData name=" " userId="cebcdd3f-733e-4af1-b963-9742717e494c" providerId="ADAL" clId="{ABAE580A-2B83-4BE7-8A1F-0C2EFEB3F825}" dt="2021-01-16T05:19:09.091" v="66" actId="14100"/>
          <ac:spMkLst>
            <pc:docMk/>
            <pc:sldMk cId="2988300916" sldId="407"/>
            <ac:spMk id="9" creationId="{4219EA7B-CA24-48B4-A0C8-8621F5336104}"/>
          </ac:spMkLst>
        </pc:spChg>
        <pc:spChg chg="mod">
          <ac:chgData name=" " userId="cebcdd3f-733e-4af1-b963-9742717e494c" providerId="ADAL" clId="{ABAE580A-2B83-4BE7-8A1F-0C2EFEB3F825}" dt="2021-01-16T05:19:14.756" v="67" actId="14100"/>
          <ac:spMkLst>
            <pc:docMk/>
            <pc:sldMk cId="2988300916" sldId="407"/>
            <ac:spMk id="10" creationId="{4219EA7B-CA24-48B4-A0C8-8621F5336104}"/>
          </ac:spMkLst>
        </pc:spChg>
      </pc:sldChg>
      <pc:sldChg chg="addSp delSp modSp">
        <pc:chgData name=" " userId="cebcdd3f-733e-4af1-b963-9742717e494c" providerId="ADAL" clId="{ABAE580A-2B83-4BE7-8A1F-0C2EFEB3F825}" dt="2021-01-16T06:28:09.961" v="243" actId="478"/>
        <pc:sldMkLst>
          <pc:docMk/>
          <pc:sldMk cId="3081248922" sldId="408"/>
        </pc:sldMkLst>
        <pc:spChg chg="add mod">
          <ac:chgData name=" " userId="cebcdd3f-733e-4af1-b963-9742717e494c" providerId="ADAL" clId="{ABAE580A-2B83-4BE7-8A1F-0C2EFEB3F825}" dt="2021-01-16T06:02:38.590" v="232" actId="14100"/>
          <ac:spMkLst>
            <pc:docMk/>
            <pc:sldMk cId="3081248922" sldId="408"/>
            <ac:spMk id="15" creationId="{33815A3E-411C-4019-8027-A5AF65725E94}"/>
          </ac:spMkLst>
        </pc:spChg>
        <pc:inkChg chg="add del">
          <ac:chgData name=" " userId="cebcdd3f-733e-4af1-b963-9742717e494c" providerId="ADAL" clId="{ABAE580A-2B83-4BE7-8A1F-0C2EFEB3F825}" dt="2021-01-16T06:28:07.790" v="242" actId="478"/>
          <ac:inkMkLst>
            <pc:docMk/>
            <pc:sldMk cId="3081248922" sldId="408"/>
            <ac:inkMk id="4" creationId="{AA5C5463-B871-472E-8265-91C64EC2FFAD}"/>
          </ac:inkMkLst>
        </pc:inkChg>
        <pc:inkChg chg="add del">
          <ac:chgData name=" " userId="cebcdd3f-733e-4af1-b963-9742717e494c" providerId="ADAL" clId="{ABAE580A-2B83-4BE7-8A1F-0C2EFEB3F825}" dt="2021-01-16T06:28:09.961" v="243" actId="478"/>
          <ac:inkMkLst>
            <pc:docMk/>
            <pc:sldMk cId="3081248922" sldId="408"/>
            <ac:inkMk id="5" creationId="{BE817051-994A-4EEE-A0E5-45848C07400A}"/>
          </ac:inkMkLst>
        </pc:inkChg>
      </pc:sldChg>
      <pc:sldChg chg="addSp delSp">
        <pc:chgData name=" " userId="cebcdd3f-733e-4af1-b963-9742717e494c" providerId="ADAL" clId="{ABAE580A-2B83-4BE7-8A1F-0C2EFEB3F825}" dt="2021-01-16T06:28:01.020" v="240" actId="478"/>
        <pc:sldMkLst>
          <pc:docMk/>
          <pc:sldMk cId="1380296785" sldId="409"/>
        </pc:sldMkLst>
        <pc:inkChg chg="add del">
          <ac:chgData name=" " userId="cebcdd3f-733e-4af1-b963-9742717e494c" providerId="ADAL" clId="{ABAE580A-2B83-4BE7-8A1F-0C2EFEB3F825}" dt="2021-01-16T06:28:01.020" v="240" actId="478"/>
          <ac:inkMkLst>
            <pc:docMk/>
            <pc:sldMk cId="1380296785" sldId="409"/>
            <ac:inkMk id="4" creationId="{C95BB0E5-F04E-468F-8481-2CF66F4DD5A8}"/>
          </ac:inkMkLst>
        </pc:inkChg>
      </pc:sldChg>
      <pc:sldChg chg="addSp delSp">
        <pc:chgData name=" " userId="cebcdd3f-733e-4af1-b963-9742717e494c" providerId="ADAL" clId="{ABAE580A-2B83-4BE7-8A1F-0C2EFEB3F825}" dt="2021-01-16T06:27:49.717" v="237" actId="478"/>
        <pc:sldMkLst>
          <pc:docMk/>
          <pc:sldMk cId="1263195704" sldId="411"/>
        </pc:sldMkLst>
        <pc:inkChg chg="add del">
          <ac:chgData name=" " userId="cebcdd3f-733e-4af1-b963-9742717e494c" providerId="ADAL" clId="{ABAE580A-2B83-4BE7-8A1F-0C2EFEB3F825}" dt="2021-01-16T06:27:49.717" v="237" actId="478"/>
          <ac:inkMkLst>
            <pc:docMk/>
            <pc:sldMk cId="1263195704" sldId="411"/>
            <ac:inkMk id="2" creationId="{69CE0A78-ED3E-48F9-93BE-C2EA0A146A1B}"/>
          </ac:inkMkLst>
        </pc:inkChg>
      </pc:sldChg>
      <pc:sldChg chg="addSp delSp modSp">
        <pc:chgData name=" " userId="cebcdd3f-733e-4af1-b963-9742717e494c" providerId="ADAL" clId="{ABAE580A-2B83-4BE7-8A1F-0C2EFEB3F825}" dt="2021-01-16T06:27:42.931" v="235" actId="478"/>
        <pc:sldMkLst>
          <pc:docMk/>
          <pc:sldMk cId="3155228489" sldId="412"/>
        </pc:sldMkLst>
        <pc:picChg chg="mod">
          <ac:chgData name=" " userId="cebcdd3f-733e-4af1-b963-9742717e494c" providerId="ADAL" clId="{ABAE580A-2B83-4BE7-8A1F-0C2EFEB3F825}" dt="2021-01-16T06:25:20.693" v="234" actId="1076"/>
          <ac:picMkLst>
            <pc:docMk/>
            <pc:sldMk cId="3155228489" sldId="412"/>
            <ac:picMk id="1026" creationId="{00000000-0000-0000-0000-000000000000}"/>
          </ac:picMkLst>
        </pc:picChg>
        <pc:inkChg chg="add del">
          <ac:chgData name=" " userId="cebcdd3f-733e-4af1-b963-9742717e494c" providerId="ADAL" clId="{ABAE580A-2B83-4BE7-8A1F-0C2EFEB3F825}" dt="2021-01-16T06:27:42.931" v="235" actId="478"/>
          <ac:inkMkLst>
            <pc:docMk/>
            <pc:sldMk cId="3155228489" sldId="412"/>
            <ac:inkMk id="3" creationId="{AF278FA7-639C-41BF-9B52-CB6EA7C336C8}"/>
          </ac:inkMkLst>
        </pc:inkChg>
      </pc:sldChg>
      <pc:sldChg chg="addSp delSp modSp">
        <pc:chgData name=" " userId="cebcdd3f-733e-4af1-b963-9742717e494c" providerId="ADAL" clId="{ABAE580A-2B83-4BE7-8A1F-0C2EFEB3F825}" dt="2021-01-15T04:58:59.222" v="8" actId="1076"/>
        <pc:sldMkLst>
          <pc:docMk/>
          <pc:sldMk cId="2954283392" sldId="413"/>
        </pc:sldMkLst>
        <pc:spChg chg="add del mod">
          <ac:chgData name=" " userId="cebcdd3f-733e-4af1-b963-9742717e494c" providerId="ADAL" clId="{ABAE580A-2B83-4BE7-8A1F-0C2EFEB3F825}" dt="2021-01-15T04:58:54.503" v="5" actId="478"/>
          <ac:spMkLst>
            <pc:docMk/>
            <pc:sldMk cId="2954283392" sldId="413"/>
            <ac:spMk id="3" creationId="{F6F2923E-78E3-423A-8004-E87C0D27F1A2}"/>
          </ac:spMkLst>
        </pc:spChg>
        <pc:spChg chg="del">
          <ac:chgData name=" " userId="cebcdd3f-733e-4af1-b963-9742717e494c" providerId="ADAL" clId="{ABAE580A-2B83-4BE7-8A1F-0C2EFEB3F825}" dt="2021-01-15T04:58:52.458" v="4" actId="478"/>
          <ac:spMkLst>
            <pc:docMk/>
            <pc:sldMk cId="2954283392" sldId="413"/>
            <ac:spMk id="5" creationId="{00000000-0000-0000-0000-000000000000}"/>
          </ac:spMkLst>
        </pc:spChg>
        <pc:picChg chg="mod">
          <ac:chgData name=" " userId="cebcdd3f-733e-4af1-b963-9742717e494c" providerId="ADAL" clId="{ABAE580A-2B83-4BE7-8A1F-0C2EFEB3F825}" dt="2021-01-15T04:58:59.222" v="8" actId="1076"/>
          <ac:picMkLst>
            <pc:docMk/>
            <pc:sldMk cId="2954283392" sldId="413"/>
            <ac:picMk id="6" creationId="{00000000-0000-0000-0000-000000000000}"/>
          </ac:picMkLst>
        </pc:picChg>
      </pc:sldChg>
      <pc:sldChg chg="addSp delSp">
        <pc:chgData name=" " userId="cebcdd3f-733e-4af1-b963-9742717e494c" providerId="ADAL" clId="{ABAE580A-2B83-4BE7-8A1F-0C2EFEB3F825}" dt="2021-01-16T06:28:14.929" v="245" actId="478"/>
        <pc:sldMkLst>
          <pc:docMk/>
          <pc:sldMk cId="2577746448" sldId="414"/>
        </pc:sldMkLst>
        <pc:inkChg chg="add del">
          <ac:chgData name=" " userId="cebcdd3f-733e-4af1-b963-9742717e494c" providerId="ADAL" clId="{ABAE580A-2B83-4BE7-8A1F-0C2EFEB3F825}" dt="2021-01-16T06:28:14.929" v="245" actId="478"/>
          <ac:inkMkLst>
            <pc:docMk/>
            <pc:sldMk cId="2577746448" sldId="414"/>
            <ac:inkMk id="2" creationId="{2B2461B7-C090-4356-B56A-2167ED1FC7AD}"/>
          </ac:inkMkLst>
        </pc:inkChg>
      </pc:sldChg>
      <pc:sldChg chg="addSp delSp modSp add ord">
        <pc:chgData name=" " userId="cebcdd3f-733e-4af1-b963-9742717e494c" providerId="ADAL" clId="{ABAE580A-2B83-4BE7-8A1F-0C2EFEB3F825}" dt="2021-01-16T05:30:30.527" v="183" actId="14100"/>
        <pc:sldMkLst>
          <pc:docMk/>
          <pc:sldMk cId="3337860034" sldId="419"/>
        </pc:sldMkLst>
        <pc:spChg chg="del">
          <ac:chgData name=" " userId="cebcdd3f-733e-4af1-b963-9742717e494c" providerId="ADAL" clId="{ABAE580A-2B83-4BE7-8A1F-0C2EFEB3F825}" dt="2021-01-16T03:24:14.609" v="36" actId="478"/>
          <ac:spMkLst>
            <pc:docMk/>
            <pc:sldMk cId="3337860034" sldId="419"/>
            <ac:spMk id="7" creationId="{00000000-0000-0000-0000-000000000000}"/>
          </ac:spMkLst>
        </pc:spChg>
        <pc:spChg chg="mod">
          <ac:chgData name=" " userId="cebcdd3f-733e-4af1-b963-9742717e494c" providerId="ADAL" clId="{ABAE580A-2B83-4BE7-8A1F-0C2EFEB3F825}" dt="2021-01-16T05:30:30.527" v="183" actId="14100"/>
          <ac:spMkLst>
            <pc:docMk/>
            <pc:sldMk cId="3337860034" sldId="419"/>
            <ac:spMk id="12" creationId="{00000000-0000-0000-0000-000000000000}"/>
          </ac:spMkLst>
        </pc:spChg>
        <pc:picChg chg="del">
          <ac:chgData name=" " userId="cebcdd3f-733e-4af1-b963-9742717e494c" providerId="ADAL" clId="{ABAE580A-2B83-4BE7-8A1F-0C2EFEB3F825}" dt="2021-01-16T03:24:17.358" v="37" actId="478"/>
          <ac:picMkLst>
            <pc:docMk/>
            <pc:sldMk cId="3337860034" sldId="419"/>
            <ac:picMk id="2" creationId="{00000000-0000-0000-0000-000000000000}"/>
          </ac:picMkLst>
        </pc:picChg>
        <pc:picChg chg="del">
          <ac:chgData name=" " userId="cebcdd3f-733e-4af1-b963-9742717e494c" providerId="ADAL" clId="{ABAE580A-2B83-4BE7-8A1F-0C2EFEB3F825}" dt="2021-01-16T03:24:14.609" v="36" actId="478"/>
          <ac:picMkLst>
            <pc:docMk/>
            <pc:sldMk cId="3337860034" sldId="419"/>
            <ac:picMk id="3" creationId="{00000000-0000-0000-0000-000000000000}"/>
          </ac:picMkLst>
        </pc:picChg>
        <pc:picChg chg="add del mod">
          <ac:chgData name=" " userId="cebcdd3f-733e-4af1-b963-9742717e494c" providerId="ADAL" clId="{ABAE580A-2B83-4BE7-8A1F-0C2EFEB3F825}" dt="2021-01-16T05:30:05.816" v="179" actId="478"/>
          <ac:picMkLst>
            <pc:docMk/>
            <pc:sldMk cId="3337860034" sldId="419"/>
            <ac:picMk id="6" creationId="{04F5106E-F697-4BB7-A4BC-BC31EAA85FB5}"/>
          </ac:picMkLst>
        </pc:picChg>
        <pc:picChg chg="add mod">
          <ac:chgData name=" " userId="cebcdd3f-733e-4af1-b963-9742717e494c" providerId="ADAL" clId="{ABAE580A-2B83-4BE7-8A1F-0C2EFEB3F825}" dt="2021-01-16T05:30:24.349" v="182" actId="14100"/>
          <ac:picMkLst>
            <pc:docMk/>
            <pc:sldMk cId="3337860034" sldId="419"/>
            <ac:picMk id="9" creationId="{8A01021B-0588-4AE7-80C7-A686A8FDEFCB}"/>
          </ac:picMkLst>
        </pc:picChg>
      </pc:sldChg>
      <pc:sldChg chg="addSp delSp modSp add">
        <pc:chgData name=" " userId="cebcdd3f-733e-4af1-b963-9742717e494c" providerId="ADAL" clId="{ABAE580A-2B83-4BE7-8A1F-0C2EFEB3F825}" dt="2021-01-17T04:43:08.652" v="370" actId="1036"/>
        <pc:sldMkLst>
          <pc:docMk/>
          <pc:sldMk cId="51935273" sldId="420"/>
        </pc:sldMkLst>
        <pc:spChg chg="del">
          <ac:chgData name=" " userId="cebcdd3f-733e-4af1-b963-9742717e494c" providerId="ADAL" clId="{ABAE580A-2B83-4BE7-8A1F-0C2EFEB3F825}" dt="2021-01-17T04:14:38.669" v="256" actId="478"/>
          <ac:spMkLst>
            <pc:docMk/>
            <pc:sldMk cId="51935273" sldId="420"/>
            <ac:spMk id="2" creationId="{DC32447A-3728-4DB9-B243-11461B189796}"/>
          </ac:spMkLst>
        </pc:spChg>
        <pc:spChg chg="del">
          <ac:chgData name=" " userId="cebcdd3f-733e-4af1-b963-9742717e494c" providerId="ADAL" clId="{ABAE580A-2B83-4BE7-8A1F-0C2EFEB3F825}" dt="2021-01-17T04:14:38.669" v="256" actId="478"/>
          <ac:spMkLst>
            <pc:docMk/>
            <pc:sldMk cId="51935273" sldId="420"/>
            <ac:spMk id="3" creationId="{B0CE104D-12D6-458D-AD3C-11E114817659}"/>
          </ac:spMkLst>
        </pc:spChg>
        <pc:picChg chg="add mod">
          <ac:chgData name=" " userId="cebcdd3f-733e-4af1-b963-9742717e494c" providerId="ADAL" clId="{ABAE580A-2B83-4BE7-8A1F-0C2EFEB3F825}" dt="2021-01-17T04:43:08.652" v="370" actId="1036"/>
          <ac:picMkLst>
            <pc:docMk/>
            <pc:sldMk cId="51935273" sldId="420"/>
            <ac:picMk id="4" creationId="{A33012DF-3E96-40B1-AE21-79894CE52966}"/>
          </ac:picMkLst>
        </pc:picChg>
        <pc:picChg chg="add del mod">
          <ac:chgData name=" " userId="cebcdd3f-733e-4af1-b963-9742717e494c" providerId="ADAL" clId="{ABAE580A-2B83-4BE7-8A1F-0C2EFEB3F825}" dt="2021-01-17T04:15:25.247" v="263" actId="478"/>
          <ac:picMkLst>
            <pc:docMk/>
            <pc:sldMk cId="51935273" sldId="420"/>
            <ac:picMk id="1026" creationId="{AEBC6B81-2788-44DB-A257-25D28E9DB238}"/>
          </ac:picMkLst>
        </pc:picChg>
        <pc:picChg chg="add mod">
          <ac:chgData name=" " userId="cebcdd3f-733e-4af1-b963-9742717e494c" providerId="ADAL" clId="{ABAE580A-2B83-4BE7-8A1F-0C2EFEB3F825}" dt="2021-01-17T04:43:08.652" v="370" actId="1036"/>
          <ac:picMkLst>
            <pc:docMk/>
            <pc:sldMk cId="51935273" sldId="420"/>
            <ac:picMk id="1028" creationId="{28371011-EF32-4BFA-A75E-F5F0C327712C}"/>
          </ac:picMkLst>
        </pc:picChg>
      </pc:sldChg>
      <pc:sldChg chg="addSp delSp modSp add">
        <pc:chgData name=" " userId="cebcdd3f-733e-4af1-b963-9742717e494c" providerId="ADAL" clId="{ABAE580A-2B83-4BE7-8A1F-0C2EFEB3F825}" dt="2021-01-17T04:18:38.990" v="305" actId="1076"/>
        <pc:sldMkLst>
          <pc:docMk/>
          <pc:sldMk cId="2837603271" sldId="421"/>
        </pc:sldMkLst>
        <pc:spChg chg="del mod">
          <ac:chgData name=" " userId="cebcdd3f-733e-4af1-b963-9742717e494c" providerId="ADAL" clId="{ABAE580A-2B83-4BE7-8A1F-0C2EFEB3F825}" dt="2021-01-17T04:18:16.244" v="300" actId="478"/>
          <ac:spMkLst>
            <pc:docMk/>
            <pc:sldMk cId="2837603271" sldId="421"/>
            <ac:spMk id="2" creationId="{3461BD06-8412-4BAC-A9D2-82D25F4160FF}"/>
          </ac:spMkLst>
        </pc:spChg>
        <pc:spChg chg="del">
          <ac:chgData name=" " userId="cebcdd3f-733e-4af1-b963-9742717e494c" providerId="ADAL" clId="{ABAE580A-2B83-4BE7-8A1F-0C2EFEB3F825}" dt="2021-01-17T04:18:16.244" v="300" actId="478"/>
          <ac:spMkLst>
            <pc:docMk/>
            <pc:sldMk cId="2837603271" sldId="421"/>
            <ac:spMk id="3" creationId="{D89164CE-183E-494A-BDEE-4193DF6270AB}"/>
          </ac:spMkLst>
        </pc:spChg>
        <pc:spChg chg="add del mod">
          <ac:chgData name=" " userId="cebcdd3f-733e-4af1-b963-9742717e494c" providerId="ADAL" clId="{ABAE580A-2B83-4BE7-8A1F-0C2EFEB3F825}" dt="2021-01-17T04:18:20.286" v="302" actId="478"/>
          <ac:spMkLst>
            <pc:docMk/>
            <pc:sldMk cId="2837603271" sldId="421"/>
            <ac:spMk id="5" creationId="{D1F1FF18-E502-442B-9072-573112CA2DB1}"/>
          </ac:spMkLst>
        </pc:spChg>
        <pc:picChg chg="add mod modCrop">
          <ac:chgData name=" " userId="cebcdd3f-733e-4af1-b963-9742717e494c" providerId="ADAL" clId="{ABAE580A-2B83-4BE7-8A1F-0C2EFEB3F825}" dt="2021-01-17T04:18:38.990" v="305" actId="1076"/>
          <ac:picMkLst>
            <pc:docMk/>
            <pc:sldMk cId="2837603271" sldId="421"/>
            <ac:picMk id="2050" creationId="{A2F5ACAC-951C-4D73-A7F8-AA718AA1003F}"/>
          </ac:picMkLst>
        </pc:picChg>
      </pc:sldChg>
    </pc:docChg>
  </pc:docChgLst>
  <pc:docChgLst>
    <pc:chgData name=" " userId="cebcdd3f-733e-4af1-b963-9742717e494c" providerId="ADAL" clId="{C4B27D0C-4404-4340-B43D-9013BA179663}"/>
    <pc:docChg chg="modSld">
      <pc:chgData name=" " userId="cebcdd3f-733e-4af1-b963-9742717e494c" providerId="ADAL" clId="{C4B27D0C-4404-4340-B43D-9013BA179663}" dt="2021-02-16T05:38:11.650" v="9" actId="207"/>
      <pc:docMkLst>
        <pc:docMk/>
      </pc:docMkLst>
      <pc:sldChg chg="addSp modSp">
        <pc:chgData name=" " userId="cebcdd3f-733e-4af1-b963-9742717e494c" providerId="ADAL" clId="{C4B27D0C-4404-4340-B43D-9013BA179663}" dt="2021-02-16T05:38:11.650" v="9" actId="207"/>
        <pc:sldMkLst>
          <pc:docMk/>
          <pc:sldMk cId="2837603271" sldId="421"/>
        </pc:sldMkLst>
        <pc:spChg chg="add mod">
          <ac:chgData name=" " userId="cebcdd3f-733e-4af1-b963-9742717e494c" providerId="ADAL" clId="{C4B27D0C-4404-4340-B43D-9013BA179663}" dt="2021-02-16T05:38:11.650" v="9" actId="207"/>
          <ac:spMkLst>
            <pc:docMk/>
            <pc:sldMk cId="2837603271" sldId="421"/>
            <ac:spMk id="2" creationId="{4A07E463-7E2D-4AD1-BAA1-D20D937236A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3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25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4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89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20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3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9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7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8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9E555-41BD-4F42-BACD-260A3D2E881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7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ae-hui.tistory.com/entry/Python-numpy-%EB%B0%B0%EC%97%B4-%ED%81%AC%EA%B8%B0-%ED%98%95%EC%83%81-%ED%99%95%EC%9D%B8shape-ndim-siz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log.io/@jhdai_ly/%EB%84%98%ED%8C%8C%EC%9D%B4Numpyn%EC%B0%A8%EC%9B%90-%EB%B0%B0%EC%97%B4-%EA%B0%9C%EB%85%90-%EC%83%9D%EC%84%B11-ndarray-shape-ndim-size-dtyp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ae-hui.tistory.com/entry/Python-numpy-%EB%B0%B0%EC%97%B4-%ED%81%AC%EA%B8%B0-%ED%98%95%EC%83%81-%ED%99%95%EC%9D%B8shape-ndim-siz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log.io/@jhdai_ly/%EB%84%98%ED%8C%8C%EC%9D%B4Numpyn%EC%B0%A8%EC%9B%90-%EB%B0%B0%EC%97%B4-%EA%B0%9C%EB%85%90-%EC%83%9D%EC%84%B11-ndarray-shape-ndim-size-dtyp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9A5A4D-CD89-4580-90DA-DA08725F3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2" b="1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041858" y="1122362"/>
            <a:ext cx="4036333" cy="1709849"/>
          </a:xfrm>
        </p:spPr>
        <p:txBody>
          <a:bodyPr anchor="b">
            <a:normAutofit/>
          </a:bodyPr>
          <a:lstStyle/>
          <a:p>
            <a:pPr algn="l"/>
            <a:endParaRPr lang="en-US" altLang="ko-KR" sz="2800" b="1" dirty="0"/>
          </a:p>
          <a:p>
            <a:r>
              <a:rPr lang="en-US" altLang="ko-KR" sz="2800" b="1" dirty="0"/>
              <a:t>10</a:t>
            </a:r>
            <a:r>
              <a:rPr lang="ko-KR" altLang="en-US" sz="2800" b="1" dirty="0"/>
              <a:t>장 </a:t>
            </a:r>
            <a:r>
              <a:rPr lang="ko-KR" altLang="en-US" sz="2800" b="1" dirty="0" err="1"/>
              <a:t>넘파이로</a:t>
            </a:r>
            <a:r>
              <a:rPr lang="ko-KR" altLang="en-US" sz="2800" b="1" dirty="0"/>
              <a:t> 수치 </a:t>
            </a:r>
            <a:endParaRPr lang="en-US" altLang="ko-KR" sz="2800" b="1" dirty="0"/>
          </a:p>
          <a:p>
            <a:r>
              <a:rPr lang="ko-KR" altLang="en-US" sz="2800" b="1" dirty="0"/>
              <a:t>데이터를 처리해보자</a:t>
            </a:r>
          </a:p>
        </p:txBody>
      </p:sp>
    </p:spTree>
    <p:extLst>
      <p:ext uri="{BB962C8B-B14F-4D97-AF65-F5344CB8AC3E}">
        <p14:creationId xmlns:p14="http://schemas.microsoft.com/office/powerpoint/2010/main" val="3694169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2240" y="1442384"/>
            <a:ext cx="10916670" cy="4387704"/>
          </a:xfrm>
        </p:spPr>
        <p:txBody>
          <a:bodyPr/>
          <a:lstStyle/>
          <a:p>
            <a:r>
              <a:rPr lang="ko-KR" altLang="en-US" sz="2400"/>
              <a:t>넘파이는 </a:t>
            </a:r>
            <a:r>
              <a:rPr lang="ko-KR" altLang="en-US" sz="2400" dirty="0"/>
              <a:t>성능이 우수한 </a:t>
            </a:r>
            <a:r>
              <a:rPr lang="en-US" altLang="ko-KR" sz="2400" dirty="0" err="1"/>
              <a:t>ndarray</a:t>
            </a:r>
            <a:r>
              <a:rPr lang="en-US" altLang="ko-KR" sz="2400" dirty="0"/>
              <a:t> </a:t>
            </a:r>
            <a:r>
              <a:rPr lang="ko-KR" altLang="en-US" sz="2400" dirty="0"/>
              <a:t>객체를 제공한다</a:t>
            </a:r>
            <a:r>
              <a:rPr lang="en-US" altLang="ko-KR" sz="2400" dirty="0"/>
              <a:t>.</a:t>
            </a:r>
          </a:p>
          <a:p>
            <a:r>
              <a:rPr lang="en-US" altLang="ko-KR" sz="2400"/>
              <a:t>ndarray</a:t>
            </a:r>
            <a:r>
              <a:rPr lang="ko-KR" altLang="en-US" sz="2400" dirty="0"/>
              <a:t>의 장점을 정리하면 아래와 같다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10.2 </a:t>
            </a:r>
            <a:r>
              <a:rPr lang="ko-KR" altLang="en-US" sz="3400" spc="-150" dirty="0"/>
              <a:t>리스트와 </a:t>
            </a:r>
            <a:r>
              <a:rPr lang="ko-KR" altLang="en-US" sz="3400" spc="-150" dirty="0" err="1"/>
              <a:t>넘파이</a:t>
            </a:r>
            <a:r>
              <a:rPr lang="ko-KR" altLang="en-US" sz="3400" spc="-150" dirty="0"/>
              <a:t> 배열은 무엇이 다른가 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723090" y="2328142"/>
            <a:ext cx="10521071" cy="10204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963226" y="2330761"/>
            <a:ext cx="99908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ndarray</a:t>
            </a:r>
            <a:r>
              <a:rPr lang="en-US" altLang="ko-KR" sz="2000" dirty="0"/>
              <a:t> </a:t>
            </a:r>
            <a:r>
              <a:rPr lang="ko-KR" altLang="en-US" sz="2000" dirty="0"/>
              <a:t>는 </a:t>
            </a:r>
            <a:r>
              <a:rPr lang="en-US" altLang="ko-KR" sz="2000"/>
              <a:t>C </a:t>
            </a:r>
            <a:r>
              <a:rPr lang="ko-KR" altLang="en-US" sz="2000"/>
              <a:t>언어 배열 기반의 </a:t>
            </a:r>
            <a:r>
              <a:rPr lang="ko-KR" altLang="en-US" sz="2000" dirty="0"/>
              <a:t>구조이므로 메모리를 적게 차지하고 속도가 </a:t>
            </a:r>
            <a:r>
              <a:rPr lang="ko-KR" altLang="en-US" sz="2000"/>
              <a:t>빠르다</a:t>
            </a:r>
            <a:r>
              <a:rPr lang="en-US" altLang="ko-KR" sz="2000"/>
              <a:t>.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ndarray</a:t>
            </a:r>
            <a:r>
              <a:rPr lang="en-US" altLang="ko-KR" sz="2000" dirty="0"/>
              <a:t> </a:t>
            </a:r>
            <a:r>
              <a:rPr lang="ko-KR" altLang="en-US" sz="2000" dirty="0"/>
              <a:t>를 사용하면 배열과 배열 </a:t>
            </a:r>
            <a:r>
              <a:rPr lang="ko-KR" altLang="en-US" sz="2000"/>
              <a:t>간에 수학 연산</a:t>
            </a:r>
            <a:r>
              <a:rPr lang="en-US" altLang="ko-KR" sz="2000"/>
              <a:t>(</a:t>
            </a:r>
            <a:r>
              <a:rPr lang="ko-KR" altLang="en-US" sz="2000"/>
              <a:t>행렬 연산 등</a:t>
            </a:r>
            <a:r>
              <a:rPr lang="en-US" altLang="ko-KR" sz="2000"/>
              <a:t>)</a:t>
            </a:r>
            <a:r>
              <a:rPr lang="ko-KR" altLang="en-US" sz="2000"/>
              <a:t>을 </a:t>
            </a:r>
            <a:r>
              <a:rPr lang="ko-KR" altLang="en-US" sz="2000" dirty="0"/>
              <a:t>적용할 수 </a:t>
            </a:r>
            <a:r>
              <a:rPr lang="ko-KR" altLang="en-US" sz="2000"/>
              <a:t>있다</a:t>
            </a:r>
            <a:r>
              <a:rPr lang="en-US" altLang="ko-KR" sz="2000"/>
              <a:t>.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ndarray</a:t>
            </a:r>
            <a:r>
              <a:rPr lang="en-US" altLang="ko-KR" sz="2000" dirty="0"/>
              <a:t> </a:t>
            </a:r>
            <a:r>
              <a:rPr lang="ko-KR" altLang="en-US" sz="2000" dirty="0"/>
              <a:t>는 고급 연산자와 풍부한 함수들을 제공한다</a:t>
            </a:r>
            <a:r>
              <a:rPr lang="en-US" altLang="ko-KR" sz="2000" dirty="0"/>
              <a:t>.</a:t>
            </a:r>
          </a:p>
          <a:p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054D2A-7F6E-4EEB-85DC-C56A17601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44" y="3348596"/>
            <a:ext cx="9367615" cy="32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2240" y="1641233"/>
            <a:ext cx="11237978" cy="1711567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파이썬에서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넘파이를</a:t>
            </a:r>
            <a:r>
              <a:rPr lang="ko-KR" altLang="en-US" sz="2400" dirty="0"/>
              <a:t> 사용하려면</a:t>
            </a:r>
            <a:r>
              <a:rPr lang="en-US" altLang="ko-KR" sz="2400" dirty="0"/>
              <a:t>, </a:t>
            </a:r>
            <a:r>
              <a:rPr lang="ko-KR" altLang="en-US" sz="2400" dirty="0"/>
              <a:t>다음과 같이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패키지를 불러와야 한다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import ~ as</a:t>
            </a:r>
            <a:r>
              <a:rPr lang="ko-KR" altLang="en-US" sz="2400" dirty="0"/>
              <a:t>에서 </a:t>
            </a:r>
            <a:r>
              <a:rPr lang="en-US" altLang="ko-KR" sz="2400" dirty="0"/>
              <a:t>as </a:t>
            </a:r>
            <a:r>
              <a:rPr lang="ko-KR" altLang="en-US" sz="2400" dirty="0"/>
              <a:t>뒤에 나타나는 이름은 </a:t>
            </a:r>
            <a:r>
              <a:rPr lang="en-US" altLang="ko-KR" sz="2400" dirty="0"/>
              <a:t>as </a:t>
            </a:r>
            <a:r>
              <a:rPr lang="ko-KR" altLang="en-US" sz="2400" dirty="0"/>
              <a:t>앞의 이름을 대체하는 별칭이다</a:t>
            </a:r>
            <a:r>
              <a:rPr lang="en-US" altLang="ko-KR" sz="2400" dirty="0"/>
              <a:t>. </a:t>
            </a:r>
            <a:r>
              <a:rPr lang="ko-KR" altLang="en-US" sz="2400" dirty="0"/>
              <a:t>보통 </a:t>
            </a:r>
            <a:r>
              <a:rPr lang="en-US" altLang="ko-KR" sz="2400" dirty="0" err="1"/>
              <a:t>numpy</a:t>
            </a:r>
            <a:r>
              <a:rPr lang="ko-KR" altLang="en-US" sz="2400" dirty="0"/>
              <a:t>의 </a:t>
            </a:r>
            <a:r>
              <a:rPr lang="ko-KR" altLang="en-US" sz="2400" dirty="0">
                <a:solidFill>
                  <a:schemeClr val="accent5"/>
                </a:solidFill>
              </a:rPr>
              <a:t>별칭</a:t>
            </a:r>
            <a:r>
              <a:rPr lang="en-US" altLang="ko-KR" sz="2400" baseline="30000" dirty="0">
                <a:solidFill>
                  <a:schemeClr val="accent5"/>
                </a:solidFill>
              </a:rPr>
              <a:t>alias</a:t>
            </a:r>
            <a:r>
              <a:rPr lang="ko-KR" altLang="en-US" sz="2400" dirty="0"/>
              <a:t>으로 </a:t>
            </a:r>
            <a:r>
              <a:rPr lang="en-US" altLang="ko-KR" sz="2400" dirty="0">
                <a:solidFill>
                  <a:srgbClr val="FF0000"/>
                </a:solidFill>
              </a:rPr>
              <a:t>np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앞으로 사용하게 될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사용 프로그램에서 이 코드의 호출은 필수이다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10.3 </a:t>
            </a:r>
            <a:r>
              <a:rPr lang="ko-KR" altLang="en-US" sz="3400" spc="-150" dirty="0" err="1"/>
              <a:t>넘파이의</a:t>
            </a:r>
            <a:r>
              <a:rPr lang="ko-KR" altLang="en-US" sz="3400" spc="-150" dirty="0"/>
              <a:t> 별칭 만들기</a:t>
            </a:r>
            <a:r>
              <a:rPr lang="en-US" altLang="ko-KR" sz="3400" spc="-150" dirty="0"/>
              <a:t>, </a:t>
            </a:r>
            <a:r>
              <a:rPr lang="ko-KR" altLang="en-US" sz="3400" spc="-150" dirty="0"/>
              <a:t>그리고 간단한 배열 연산하기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240" y="4122368"/>
            <a:ext cx="1105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넘파이</a:t>
            </a:r>
            <a:r>
              <a:rPr lang="ko-KR" altLang="en-US" sz="2400" dirty="0"/>
              <a:t> 배열을 만들려면 </a:t>
            </a:r>
            <a:r>
              <a:rPr lang="ko-KR" altLang="en-US" sz="2400" dirty="0" err="1"/>
              <a:t>넘파이가</a:t>
            </a:r>
            <a:r>
              <a:rPr lang="ko-KR" altLang="en-US" sz="2400" dirty="0"/>
              <a:t> 제공하는 </a:t>
            </a:r>
            <a:r>
              <a:rPr lang="en-US" altLang="ko-KR" sz="2400" dirty="0"/>
              <a:t>array( ) </a:t>
            </a:r>
            <a:r>
              <a:rPr lang="ko-KR" altLang="en-US" sz="2400" dirty="0"/>
              <a:t>함수를 이용한다</a:t>
            </a:r>
            <a:r>
              <a:rPr lang="en-US" altLang="ko-KR" sz="2400" dirty="0"/>
              <a:t>. array( ) </a:t>
            </a:r>
            <a:r>
              <a:rPr lang="ko-KR" altLang="en-US" sz="2400" dirty="0"/>
              <a:t>함수에 </a:t>
            </a:r>
            <a:r>
              <a:rPr lang="ko-KR" altLang="en-US" sz="2400" dirty="0" err="1"/>
              <a:t>파이썬</a:t>
            </a:r>
            <a:r>
              <a:rPr lang="ko-KR" altLang="en-US" sz="2400" dirty="0"/>
              <a:t> 리스트를 전달하면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배열이 생성된다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8" name="Picture 2" descr="https://lh3.googleusercontent.com/2P4yVyuHGVP5a_nbHmV1YsS8Ef-pY7UYoGo8P_odr3TzcAjPGDjYQ5JzKB0kI5JcPiGKVfMfcyb6ksb1RBMYnyds71Zp6Bj9G4BbzShpNKF66eCdGjwKSek3T8GqoYoIzJU3_sKw">
            <a:extLst>
              <a:ext uri="{FF2B5EF4-FFF2-40B4-BE49-F238E27FC236}">
                <a16:creationId xmlns:a16="http://schemas.microsoft.com/office/drawing/2014/main" id="{3EE02426-CC98-4741-A2DA-5A6C32B5E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09" y="5195883"/>
            <a:ext cx="6807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44" y="3461320"/>
            <a:ext cx="9640645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1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2240" y="1582663"/>
            <a:ext cx="9836580" cy="1190691"/>
          </a:xfrm>
        </p:spPr>
        <p:txBody>
          <a:bodyPr/>
          <a:lstStyle/>
          <a:p>
            <a:r>
              <a:rPr lang="ko-KR" altLang="en-US" sz="2400" dirty="0" err="1"/>
              <a:t>넘파이</a:t>
            </a:r>
            <a:r>
              <a:rPr lang="ko-KR" altLang="en-US" sz="2400" dirty="0"/>
              <a:t> 배열의 장점을 이해하기 위한 간단한 예제를 살펴보자</a:t>
            </a:r>
            <a:r>
              <a:rPr lang="en-US" altLang="ko-KR" sz="2400" dirty="0"/>
              <a:t>. </a:t>
            </a:r>
            <a:r>
              <a:rPr lang="ko-KR" altLang="en-US" sz="2400" dirty="0"/>
              <a:t>다음과 같이 학생들의 중간고사와 기말고사 성적을 저장하고 있는 리스트가 있다고 하자</a:t>
            </a:r>
            <a:r>
              <a:rPr lang="en-US" altLang="ko-KR" sz="2400" dirty="0"/>
              <a:t>.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10.2 </a:t>
            </a:r>
            <a:r>
              <a:rPr lang="ko-KR" altLang="en-US" sz="3400" spc="-150" dirty="0"/>
              <a:t>리스트와 </a:t>
            </a:r>
            <a:r>
              <a:rPr lang="ko-KR" altLang="en-US" sz="3400" spc="-150" dirty="0" err="1"/>
              <a:t>넘파이</a:t>
            </a:r>
            <a:r>
              <a:rPr lang="ko-KR" altLang="en-US" sz="3400" spc="-150" dirty="0"/>
              <a:t> 배열은 무엇이 다른가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240" y="3582936"/>
            <a:ext cx="9836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Mid scores</a:t>
            </a:r>
            <a:r>
              <a:rPr lang="ko-KR" altLang="en-US" sz="2400" dirty="0"/>
              <a:t>는 학생 </a:t>
            </a:r>
            <a:r>
              <a:rPr lang="en-US" altLang="ko-KR" sz="2400" dirty="0"/>
              <a:t>3</a:t>
            </a:r>
            <a:r>
              <a:rPr lang="ko-KR" altLang="en-US" sz="2400" dirty="0"/>
              <a:t>명의 중간고사 성적을 저장하고 </a:t>
            </a:r>
            <a:r>
              <a:rPr lang="en-US" altLang="ko-KR" sz="2400" dirty="0"/>
              <a:t>final scores</a:t>
            </a:r>
            <a:r>
              <a:rPr lang="ko-KR" altLang="en-US" sz="2400" dirty="0"/>
              <a:t>은 기말고사 성적을 저장하고 있는데</a:t>
            </a:r>
            <a:r>
              <a:rPr lang="en-US" altLang="ko-KR" sz="2400" dirty="0"/>
              <a:t>, </a:t>
            </a:r>
            <a:r>
              <a:rPr lang="ko-KR" altLang="en-US" sz="2400" dirty="0"/>
              <a:t>다음 표와 같이 각 학생들의 중간고사 성적과 기말고사 성적을 합하여 오른쪽의 총점</a:t>
            </a:r>
            <a:r>
              <a:rPr lang="en-US" altLang="ko-KR" sz="2400" dirty="0"/>
              <a:t>(total)</a:t>
            </a:r>
            <a:r>
              <a:rPr lang="ko-KR" altLang="en-US" sz="2400" dirty="0"/>
              <a:t>이라는 리스트를 만들고 싶다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8" y="2674716"/>
            <a:ext cx="9697803" cy="838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18" y="5075665"/>
            <a:ext cx="9735909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7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2240" y="1541693"/>
            <a:ext cx="10916670" cy="150318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그런데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파이썬</a:t>
            </a:r>
            <a:r>
              <a:rPr lang="ko-KR" altLang="en-US" sz="2400" dirty="0"/>
              <a:t> 리스트 더하기 연산자는 두 리스트를 연결하므로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mid_scores</a:t>
            </a:r>
            <a:r>
              <a:rPr lang="en-US" altLang="ko-KR" sz="2400" dirty="0"/>
              <a:t> + </a:t>
            </a:r>
            <a:r>
              <a:rPr lang="en-US" altLang="ko-KR" sz="2400" dirty="0" err="1"/>
              <a:t>final_scores</a:t>
            </a:r>
            <a:r>
              <a:rPr lang="ko-KR" altLang="en-US" sz="2400" dirty="0"/>
              <a:t>을 적용하면 다음과 같이 </a:t>
            </a:r>
            <a:r>
              <a:rPr lang="en-US" altLang="ko-KR" sz="2400" dirty="0"/>
              <a:t>2</a:t>
            </a:r>
            <a:r>
              <a:rPr lang="ko-KR" altLang="en-US" sz="2400" dirty="0"/>
              <a:t>개의 리스트를 연결한 </a:t>
            </a:r>
            <a:r>
              <a:rPr lang="ko-KR" altLang="en-US" sz="2400"/>
              <a:t>리스트가 </a:t>
            </a:r>
            <a:br>
              <a:rPr lang="en-US" altLang="ko-KR" sz="2400"/>
            </a:br>
            <a:r>
              <a:rPr lang="ko-KR" altLang="en-US" sz="2400"/>
              <a:t>만들어진다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10.2 </a:t>
            </a:r>
            <a:r>
              <a:rPr lang="ko-KR" altLang="en-US" sz="3400" spc="-150" dirty="0"/>
              <a:t>리스트와 </a:t>
            </a:r>
            <a:r>
              <a:rPr lang="ko-KR" altLang="en-US" sz="3400" spc="-150" dirty="0" err="1"/>
              <a:t>넘파이</a:t>
            </a:r>
            <a:r>
              <a:rPr lang="ko-KR" altLang="en-US" sz="3400" spc="-150" dirty="0"/>
              <a:t> 배열은 무엇이 다른가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240" y="3982517"/>
            <a:ext cx="4423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이것은 분명히 우리가 원하는 연산이 아니다</a:t>
            </a:r>
            <a:r>
              <a:rPr lang="en-US" altLang="ko-KR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하지만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배열에 </a:t>
            </a:r>
            <a:r>
              <a:rPr lang="en-US" altLang="ko-KR" sz="2400" dirty="0"/>
              <a:t>+</a:t>
            </a:r>
            <a:r>
              <a:rPr lang="ko-KR" altLang="en-US" sz="2400" dirty="0"/>
              <a:t>연산을 하면</a:t>
            </a:r>
            <a:r>
              <a:rPr lang="en-US" altLang="ko-KR" sz="2400" dirty="0"/>
              <a:t>, </a:t>
            </a:r>
            <a:r>
              <a:rPr lang="ko-KR" altLang="en-US" sz="2400"/>
              <a:t>대응되는 값끼리</a:t>
            </a:r>
            <a:br>
              <a:rPr lang="en-US" altLang="ko-KR" sz="2400"/>
            </a:br>
            <a:r>
              <a:rPr lang="ko-KR" altLang="en-US" sz="2400"/>
              <a:t>합쳐진 </a:t>
            </a:r>
            <a:r>
              <a:rPr lang="ko-KR" altLang="en-US" sz="2400" dirty="0"/>
              <a:t>결과를 얻을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35" y="2629288"/>
            <a:ext cx="9707330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2143DE-2709-AC45-AC73-B2BF05F6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728" y="2718452"/>
            <a:ext cx="6304032" cy="410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2240" y="2144142"/>
            <a:ext cx="11237978" cy="171156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개의 배열을 합하여 학생들의 총점을 계산해보자</a:t>
            </a:r>
            <a:r>
              <a:rPr lang="en-US" altLang="ko-KR" sz="2400" dirty="0"/>
              <a:t>. </a:t>
            </a:r>
            <a:r>
              <a:rPr lang="ko-KR" altLang="en-US" sz="2400" dirty="0"/>
              <a:t>이번에는 </a:t>
            </a:r>
            <a:r>
              <a:rPr lang="en-US" altLang="ko-KR" sz="2400" dirty="0" err="1"/>
              <a:t>ndarray</a:t>
            </a:r>
            <a:r>
              <a:rPr lang="ko-KR" altLang="en-US" sz="2400" dirty="0"/>
              <a:t>의 덧셈 연산을 수행한다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10.3 </a:t>
            </a:r>
            <a:r>
              <a:rPr lang="ko-KR" altLang="en-US" sz="3400" spc="-150" dirty="0" err="1"/>
              <a:t>넘파이의</a:t>
            </a:r>
            <a:r>
              <a:rPr lang="ko-KR" altLang="en-US" sz="3400" spc="-150" dirty="0"/>
              <a:t> 별칭 만들기</a:t>
            </a:r>
            <a:r>
              <a:rPr lang="en-US" altLang="ko-KR" sz="3400" spc="-150" dirty="0"/>
              <a:t>, </a:t>
            </a:r>
            <a:r>
              <a:rPr lang="ko-KR" altLang="en-US" sz="3400" spc="-150" dirty="0"/>
              <a:t>그리고 간단한 배열 연산하기</a:t>
            </a:r>
          </a:p>
        </p:txBody>
      </p:sp>
      <p:pic>
        <p:nvPicPr>
          <p:cNvPr id="9" name="Picture 2" descr="https://lh5.googleusercontent.com/YqdvTezQU1vj3AnIhkHUMncBGyODco4rodwZGeZnYQ18103nNGdpOW-0gFpHZpGAcUo2jQS6zONKxaLV4aW2CdkJ1TYtTg6nQ7kxzd5frDqUxz80ghPOz_G-hZkrh7r4oH5nogVA">
            <a:extLst>
              <a:ext uri="{FF2B5EF4-FFF2-40B4-BE49-F238E27FC236}">
                <a16:creationId xmlns:a16="http://schemas.microsoft.com/office/drawing/2014/main" id="{E39DD239-F265-054A-9328-8FD74CFE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910" y="2788108"/>
            <a:ext cx="6503164" cy="204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89" y="4835623"/>
            <a:ext cx="9716856" cy="1914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7A7E18-5275-4A02-8D8B-7EDEA175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89" y="1206448"/>
            <a:ext cx="5029902" cy="895475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01811736-9007-4E61-B928-3FDB9DD079CC}"/>
              </a:ext>
            </a:extLst>
          </p:cNvPr>
          <p:cNvSpPr/>
          <p:nvPr/>
        </p:nvSpPr>
        <p:spPr>
          <a:xfrm>
            <a:off x="5172863" y="5869251"/>
            <a:ext cx="2123418" cy="772619"/>
          </a:xfrm>
          <a:prstGeom prst="wedgeRoundRectCallout">
            <a:avLst>
              <a:gd name="adj1" fmla="val -84446"/>
              <a:gd name="adj2" fmla="val -6052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rgbClr val="FF0000"/>
                </a:solidFill>
              </a:rPr>
              <a:t>배열의 모든 요소에 연산이 적용됩니다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  <a:endParaRPr lang="ko-KR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8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10.4 </a:t>
            </a:r>
            <a:r>
              <a:rPr lang="ko-KR" altLang="en-US" sz="3400" spc="-150" dirty="0" err="1"/>
              <a:t>넘파이의</a:t>
            </a:r>
            <a:r>
              <a:rPr lang="ko-KR" altLang="en-US" sz="3400" spc="-150" dirty="0"/>
              <a:t> 핵심 다차원배열을 알아보자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23236" y="1271236"/>
            <a:ext cx="10515600" cy="1215362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넘파이의</a:t>
            </a:r>
            <a:r>
              <a:rPr lang="ko-KR" altLang="en-US" sz="2400" dirty="0"/>
              <a:t> 핵심이 되는 </a:t>
            </a:r>
            <a:r>
              <a:rPr lang="ko-KR" altLang="en-US" sz="2400" dirty="0" err="1">
                <a:solidFill>
                  <a:schemeClr val="accent5"/>
                </a:solidFill>
              </a:rPr>
              <a:t>다차원배열</a:t>
            </a:r>
            <a:r>
              <a:rPr lang="en-US" altLang="ko-KR" sz="2400" baseline="30000" dirty="0" err="1">
                <a:solidFill>
                  <a:schemeClr val="accent5"/>
                </a:solidFill>
              </a:rPr>
              <a:t>ndarray</a:t>
            </a:r>
            <a:r>
              <a:rPr lang="ko-KR" altLang="en-US" sz="2400" dirty="0"/>
              <a:t>은 다음과 같은 속성을 가지고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이러한 속성을 이용하여 프로그램의 오류를 찾거나 배열의 상세한 정보를 손쉽게 조회할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56" y="2486598"/>
            <a:ext cx="9688277" cy="3343742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192F6AFB-0F50-49D7-9AD4-49609EF353DD}"/>
              </a:ext>
            </a:extLst>
          </p:cNvPr>
          <p:cNvSpPr/>
          <p:nvPr/>
        </p:nvSpPr>
        <p:spPr>
          <a:xfrm>
            <a:off x="5899194" y="3596151"/>
            <a:ext cx="4198161" cy="772619"/>
          </a:xfrm>
          <a:prstGeom prst="wedgeRoundRectCallout">
            <a:avLst>
              <a:gd name="adj1" fmla="val -69876"/>
              <a:gd name="adj2" fmla="val 23332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rgbClr val="FF0000"/>
                </a:solidFill>
              </a:rPr>
              <a:t>넘파이 배열은 </a:t>
            </a:r>
            <a:r>
              <a:rPr lang="en-US" altLang="ko-KR" sz="1600">
                <a:solidFill>
                  <a:srgbClr val="FF0000"/>
                </a:solidFill>
              </a:rPr>
              <a:t>C</a:t>
            </a:r>
            <a:r>
              <a:rPr lang="ko-KR" altLang="en-US" sz="1600">
                <a:solidFill>
                  <a:srgbClr val="FF0000"/>
                </a:solidFill>
              </a:rPr>
              <a:t>언어 배열과 동일하기 때문에 자료형을 하나로 정해야합니다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  <a:endParaRPr lang="ko-KR" altLang="en-US" sz="2400">
              <a:solidFill>
                <a:srgbClr val="FF0000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C312DF-80CC-42E7-8387-EB5AB42A8151}"/>
              </a:ext>
            </a:extLst>
          </p:cNvPr>
          <p:cNvSpPr txBox="1">
            <a:spLocks/>
          </p:cNvSpPr>
          <p:nvPr/>
        </p:nvSpPr>
        <p:spPr>
          <a:xfrm>
            <a:off x="678361" y="5756108"/>
            <a:ext cx="8301675" cy="550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hlinkClick r:id="rId3"/>
              </a:rPr>
              <a:t>1) shape, ndim, size</a:t>
            </a:r>
            <a:r>
              <a:rPr lang="ko-KR" altLang="en-US" sz="2400">
                <a:hlinkClick r:id="rId3"/>
              </a:rPr>
              <a:t>에 대한 더 자세한 설명 </a:t>
            </a:r>
            <a:r>
              <a:rPr lang="en-US" altLang="ko-KR" sz="2400">
                <a:hlinkClick r:id="rId3"/>
              </a:rPr>
              <a:t>(ctrl + </a:t>
            </a:r>
            <a:r>
              <a:rPr lang="ko-KR" altLang="en-US" sz="2400">
                <a:hlinkClick r:id="rId3"/>
              </a:rPr>
              <a:t>클릭</a:t>
            </a:r>
            <a:r>
              <a:rPr lang="en-US" altLang="ko-KR" sz="2400">
                <a:hlinkClick r:id="rId3"/>
              </a:rPr>
              <a:t>)</a:t>
            </a:r>
            <a:endParaRPr lang="ko-KR" altLang="en-US" sz="24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A2CFE32-B1A9-47C0-B839-F624975F1995}"/>
              </a:ext>
            </a:extLst>
          </p:cNvPr>
          <p:cNvSpPr txBox="1">
            <a:spLocks/>
          </p:cNvSpPr>
          <p:nvPr/>
        </p:nvSpPr>
        <p:spPr>
          <a:xfrm>
            <a:off x="678361" y="6366397"/>
            <a:ext cx="8301675" cy="550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hlinkClick r:id="rId4"/>
              </a:rPr>
              <a:t>2) shape, ndim, size</a:t>
            </a:r>
            <a:r>
              <a:rPr lang="ko-KR" altLang="en-US" sz="2400">
                <a:hlinkClick r:id="rId4"/>
              </a:rPr>
              <a:t>에 대한 더 자세한 설명 </a:t>
            </a:r>
            <a:r>
              <a:rPr lang="en-US" altLang="ko-KR" sz="2400">
                <a:hlinkClick r:id="rId4"/>
              </a:rPr>
              <a:t>(ctrl + </a:t>
            </a:r>
            <a:r>
              <a:rPr lang="ko-KR" altLang="en-US" sz="2400">
                <a:hlinkClick r:id="rId4"/>
              </a:rPr>
              <a:t>클릭</a:t>
            </a:r>
            <a:r>
              <a:rPr lang="en-US" altLang="ko-KR" sz="2400">
                <a:hlinkClick r:id="rId4"/>
              </a:rPr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3981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10.4 </a:t>
            </a:r>
            <a:r>
              <a:rPr lang="ko-KR" altLang="en-US" sz="3400" spc="-150" dirty="0" err="1"/>
              <a:t>넘파이의</a:t>
            </a:r>
            <a:r>
              <a:rPr lang="ko-KR" altLang="en-US" sz="3400" spc="-150" dirty="0"/>
              <a:t> 핵심 다차원배열을 알아보자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23236" y="1541693"/>
            <a:ext cx="10515600" cy="121536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각각의 속성에 관련한 상세한 설명은 다음 표와 같다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36" y="2197228"/>
            <a:ext cx="9774014" cy="330563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611988D-2CD3-4B69-86F8-0F12AC021932}"/>
              </a:ext>
            </a:extLst>
          </p:cNvPr>
          <p:cNvSpPr txBox="1">
            <a:spLocks/>
          </p:cNvSpPr>
          <p:nvPr/>
        </p:nvSpPr>
        <p:spPr>
          <a:xfrm>
            <a:off x="987365" y="5592146"/>
            <a:ext cx="8301675" cy="550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hlinkClick r:id="rId3"/>
              </a:rPr>
              <a:t>1) shape, ndim, size</a:t>
            </a:r>
            <a:r>
              <a:rPr lang="ko-KR" altLang="en-US" sz="2400">
                <a:hlinkClick r:id="rId3"/>
              </a:rPr>
              <a:t>에 대한 더 자세한 설명 </a:t>
            </a:r>
            <a:r>
              <a:rPr lang="en-US" altLang="ko-KR" sz="2400">
                <a:hlinkClick r:id="rId3"/>
              </a:rPr>
              <a:t>(ctrl + </a:t>
            </a:r>
            <a:r>
              <a:rPr lang="ko-KR" altLang="en-US" sz="2400">
                <a:hlinkClick r:id="rId3"/>
              </a:rPr>
              <a:t>클릭</a:t>
            </a:r>
            <a:r>
              <a:rPr lang="en-US" altLang="ko-KR" sz="2400">
                <a:hlinkClick r:id="rId3"/>
              </a:rPr>
              <a:t>)</a:t>
            </a:r>
            <a:endParaRPr lang="ko-KR" altLang="en-US" sz="24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E1E2BCD-0DE1-482E-9D23-3B370C62FC39}"/>
              </a:ext>
            </a:extLst>
          </p:cNvPr>
          <p:cNvSpPr txBox="1">
            <a:spLocks/>
          </p:cNvSpPr>
          <p:nvPr/>
        </p:nvSpPr>
        <p:spPr>
          <a:xfrm>
            <a:off x="987366" y="6143092"/>
            <a:ext cx="8301675" cy="550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hlinkClick r:id="rId4"/>
              </a:rPr>
              <a:t>2) shape, ndim, size</a:t>
            </a:r>
            <a:r>
              <a:rPr lang="ko-KR" altLang="en-US" sz="2400">
                <a:hlinkClick r:id="rId4"/>
              </a:rPr>
              <a:t>에 대한 더 자세한 설명 </a:t>
            </a:r>
            <a:r>
              <a:rPr lang="en-US" altLang="ko-KR" sz="2400">
                <a:hlinkClick r:id="rId4"/>
              </a:rPr>
              <a:t>(ctrl + </a:t>
            </a:r>
            <a:r>
              <a:rPr lang="ko-KR" altLang="en-US" sz="2400">
                <a:hlinkClick r:id="rId4"/>
              </a:rPr>
              <a:t>클릭</a:t>
            </a:r>
            <a:r>
              <a:rPr lang="en-US" altLang="ko-KR" sz="2400">
                <a:hlinkClick r:id="rId4"/>
              </a:rPr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710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10.5 </a:t>
            </a:r>
            <a:r>
              <a:rPr lang="ko-KR" altLang="en-US" sz="3400" spc="-150" dirty="0"/>
              <a:t>강력한 </a:t>
            </a:r>
            <a:r>
              <a:rPr lang="ko-KR" altLang="en-US" sz="3400" spc="-150" dirty="0" err="1"/>
              <a:t>넘파이</a:t>
            </a:r>
            <a:r>
              <a:rPr lang="ko-KR" altLang="en-US" sz="3400" spc="-150" dirty="0"/>
              <a:t> 배열의 연산을 알아보자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넘파이</a:t>
            </a:r>
            <a:r>
              <a:rPr lang="ko-KR" altLang="en-US" sz="2400" dirty="0"/>
              <a:t> 배열에는 </a:t>
            </a:r>
            <a:r>
              <a:rPr lang="en-US" altLang="ko-KR" sz="2400" dirty="0"/>
              <a:t>+</a:t>
            </a:r>
            <a:r>
              <a:rPr lang="ko-KR" altLang="en-US" sz="2400" dirty="0"/>
              <a:t> 연산자나 * 연산자와 같은 수학적인 연산자를 얼마든지 적용할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예를 들어서 어떤 회사가 좋은 성과를 거두어 전 직원의 </a:t>
            </a:r>
            <a:r>
              <a:rPr lang="ko-KR" altLang="en-US" sz="2400" dirty="0" err="1"/>
              <a:t>월급를</a:t>
            </a:r>
            <a:r>
              <a:rPr lang="ko-KR" altLang="en-US" sz="2400" dirty="0"/>
              <a:t> </a:t>
            </a:r>
            <a:r>
              <a:rPr lang="en-US" altLang="ko-KR" sz="2400" dirty="0"/>
              <a:t>100</a:t>
            </a:r>
            <a:r>
              <a:rPr lang="ko-KR" altLang="en-US" sz="2400" dirty="0"/>
              <a:t>만원씩 올려주기로 하였다</a:t>
            </a:r>
            <a:r>
              <a:rPr lang="en-US" altLang="ko-KR" sz="2400" dirty="0"/>
              <a:t>. </a:t>
            </a:r>
            <a:r>
              <a:rPr lang="ko-KR" altLang="en-US" sz="2400" dirty="0"/>
              <a:t>어떻게 하면 될까</a:t>
            </a:r>
            <a:r>
              <a:rPr lang="en-US" altLang="ko-KR" sz="2400" dirty="0"/>
              <a:t>? </a:t>
            </a:r>
            <a:r>
              <a:rPr lang="ko-KR" altLang="en-US" sz="2400" dirty="0"/>
              <a:t>현재 직원들의 월급이 </a:t>
            </a:r>
            <a:r>
              <a:rPr lang="en-US" altLang="ko-KR" sz="2400" dirty="0"/>
              <a:t>[220, 250, 230]</a:t>
            </a:r>
            <a:r>
              <a:rPr lang="ko-KR" altLang="en-US" sz="2400" dirty="0"/>
              <a:t>이라고 하자</a:t>
            </a:r>
            <a:r>
              <a:rPr lang="en-US" altLang="ko-KR" sz="2400" dirty="0"/>
              <a:t>. </a:t>
            </a:r>
            <a:r>
              <a:rPr lang="ko-KR" altLang="en-US" sz="2400" dirty="0"/>
              <a:t>이것을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배열에 저장한다</a:t>
            </a:r>
            <a:r>
              <a:rPr lang="en-US" altLang="ko-KR" sz="2400" dirty="0"/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2700" y="3932411"/>
            <a:ext cx="10501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넘파이</a:t>
            </a:r>
            <a:r>
              <a:rPr lang="ko-KR" altLang="en-US" sz="2400" dirty="0"/>
              <a:t> 배열에 저장된 모든 값에 </a:t>
            </a:r>
            <a:r>
              <a:rPr lang="en-US" altLang="ko-KR" sz="2400" dirty="0"/>
              <a:t>100</a:t>
            </a:r>
            <a:r>
              <a:rPr lang="ko-KR" altLang="en-US" sz="2400" dirty="0"/>
              <a:t>을 더하려면 다음과 같이 배열에 스칼라 값 </a:t>
            </a:r>
            <a:r>
              <a:rPr lang="en-US" altLang="ko-KR" sz="2400" dirty="0"/>
              <a:t>100</a:t>
            </a:r>
            <a:r>
              <a:rPr lang="ko-KR" altLang="en-US" sz="2400" dirty="0"/>
              <a:t>을 더하면 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64" y="3018307"/>
            <a:ext cx="9697803" cy="8383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26" y="4763408"/>
            <a:ext cx="9688277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3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10.5 </a:t>
            </a:r>
            <a:r>
              <a:rPr lang="ko-KR" altLang="en-US" sz="3400" spc="-150" dirty="0"/>
              <a:t>강력한 </a:t>
            </a:r>
            <a:r>
              <a:rPr lang="ko-KR" altLang="en-US" sz="3400" spc="-150" dirty="0" err="1"/>
              <a:t>넘파이</a:t>
            </a:r>
            <a:r>
              <a:rPr lang="ko-KR" altLang="en-US" sz="3400" spc="-150" dirty="0"/>
              <a:t> 배열의 연산을 알아보자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위의 코드와 같이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배열 </a:t>
            </a:r>
            <a:r>
              <a:rPr lang="en-US" altLang="ko-KR" sz="2400" dirty="0"/>
              <a:t>salary</a:t>
            </a:r>
            <a:r>
              <a:rPr lang="ko-KR" altLang="en-US" sz="2400" dirty="0"/>
              <a:t>에 </a:t>
            </a:r>
            <a:r>
              <a:rPr lang="en-US" altLang="ko-KR" sz="2400" dirty="0"/>
              <a:t>100</a:t>
            </a:r>
            <a:r>
              <a:rPr lang="ko-KR" altLang="en-US" sz="2400" dirty="0"/>
              <a:t>을 더하면 </a:t>
            </a:r>
            <a:r>
              <a:rPr lang="en-US" altLang="ko-KR" sz="2400" dirty="0"/>
              <a:t>salary</a:t>
            </a:r>
            <a:r>
              <a:rPr lang="ko-KR" altLang="en-US" sz="2400" dirty="0"/>
              <a:t> 배열의 모든 요소에 </a:t>
            </a:r>
            <a:r>
              <a:rPr lang="en-US" altLang="ko-KR" sz="2400" dirty="0"/>
              <a:t>100</a:t>
            </a:r>
            <a:r>
              <a:rPr lang="ko-KR" altLang="en-US" sz="2400" dirty="0"/>
              <a:t>이 더해진다</a:t>
            </a:r>
            <a:r>
              <a:rPr lang="en-US" altLang="ko-KR" sz="2400" dirty="0"/>
              <a:t>. </a:t>
            </a:r>
            <a:r>
              <a:rPr lang="ko-KR" altLang="en-US" sz="2400" dirty="0"/>
              <a:t>만일 모든 직원들의 월급을 </a:t>
            </a:r>
            <a:r>
              <a:rPr lang="en-US" altLang="ko-KR" sz="2400" dirty="0"/>
              <a:t>2</a:t>
            </a:r>
            <a:r>
              <a:rPr lang="ko-KR" altLang="en-US" sz="2400" dirty="0"/>
              <a:t>배 올려주려면 어떻게 하면 될까</a:t>
            </a:r>
            <a:r>
              <a:rPr lang="en-US" altLang="ko-KR" sz="2400" dirty="0"/>
              <a:t>? </a:t>
            </a:r>
            <a:r>
              <a:rPr lang="ko-KR" altLang="en-US" sz="2400" dirty="0"/>
              <a:t>다음과 같이 </a:t>
            </a:r>
            <a:r>
              <a:rPr lang="ko-KR" altLang="en-US" sz="2400" dirty="0" err="1"/>
              <a:t>넘파이의</a:t>
            </a:r>
            <a:r>
              <a:rPr lang="ko-KR" altLang="en-US" sz="2400" dirty="0"/>
              <a:t> 배열에 </a:t>
            </a:r>
            <a:r>
              <a:rPr lang="en-US" altLang="ko-KR" sz="2400" dirty="0"/>
              <a:t>2</a:t>
            </a:r>
            <a:r>
              <a:rPr lang="ko-KR" altLang="en-US" sz="2400" dirty="0"/>
              <a:t>를 곱하면 된다</a:t>
            </a: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22700" y="4277399"/>
            <a:ext cx="6014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물론 </a:t>
            </a:r>
            <a:r>
              <a:rPr lang="ko-KR" altLang="en-US" sz="2400" dirty="0" err="1"/>
              <a:t>곱셈연산은</a:t>
            </a:r>
            <a:r>
              <a:rPr lang="ko-KR" altLang="en-US" sz="2400" dirty="0"/>
              <a:t> </a:t>
            </a:r>
            <a:r>
              <a:rPr lang="en-US" altLang="ko-KR" sz="2400" dirty="0"/>
              <a:t>2.1</a:t>
            </a:r>
            <a:r>
              <a:rPr lang="ko-KR" altLang="en-US" sz="2400" dirty="0"/>
              <a:t>과 같은 실수 값을 적용할 수도 있다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52" y="2654789"/>
            <a:ext cx="6125430" cy="16575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2" y="5073425"/>
            <a:ext cx="9659698" cy="1657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E1F397-645E-8644-8050-76B36666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967" y="2654788"/>
            <a:ext cx="5249452" cy="407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6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164" y="675229"/>
            <a:ext cx="8854696" cy="3713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305E5-1C72-4166-B15E-7D9B0217E231}"/>
                  </a:ext>
                </a:extLst>
              </p:cNvPr>
              <p:cNvSpPr txBox="1"/>
              <p:nvPr/>
            </p:nvSpPr>
            <p:spPr>
              <a:xfrm>
                <a:off x="3613457" y="4925148"/>
                <a:ext cx="5429644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/>
                  <a:t>BMI = weight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3600"/>
                          <m:t>height</m:t>
                        </m:r>
                      </m:e>
                      <m:sup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305E5-1C72-4166-B15E-7D9B0217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7" y="4925148"/>
                <a:ext cx="5429644" cy="653769"/>
              </a:xfrm>
              <a:prstGeom prst="rect">
                <a:avLst/>
              </a:prstGeom>
              <a:blipFill>
                <a:blip r:embed="rId3"/>
                <a:stretch>
                  <a:fillRect l="-3483" t="-15888" b="-3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0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90F7BF6-44D4-49B5-ADEA-2A3F54D002A2}"/>
              </a:ext>
            </a:extLst>
          </p:cNvPr>
          <p:cNvSpPr/>
          <p:nvPr/>
        </p:nvSpPr>
        <p:spPr>
          <a:xfrm>
            <a:off x="4241723" y="2077763"/>
            <a:ext cx="2159077" cy="10361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11707" y="-118885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10.0 </a:t>
            </a:r>
            <a:r>
              <a:rPr lang="ko-KR" altLang="en-US" sz="3400" spc="-150"/>
              <a:t>넘파이</a:t>
            </a:r>
            <a:r>
              <a:rPr lang="en-US" altLang="ko-KR" sz="3400" spc="-150"/>
              <a:t>(NumPy)</a:t>
            </a:r>
            <a:r>
              <a:rPr lang="ko-KR" altLang="en-US" sz="3400" spc="-150"/>
              <a:t>란</a:t>
            </a:r>
            <a:r>
              <a:rPr lang="en-US" altLang="ko-KR" sz="3400" spc="-150"/>
              <a:t>?</a:t>
            </a:r>
            <a:endParaRPr lang="ko-KR" altLang="en-US" sz="3400" spc="-150" dirty="0"/>
          </a:p>
        </p:txBody>
      </p:sp>
      <p:pic>
        <p:nvPicPr>
          <p:cNvPr id="1034" name="Picture 10" descr="귀도 반 로섬 - 위키백과, 우리 모두의 백과사전">
            <a:extLst>
              <a:ext uri="{FF2B5EF4-FFF2-40B4-BE49-F238E27FC236}">
                <a16:creationId xmlns:a16="http://schemas.microsoft.com/office/drawing/2014/main" id="{5B633BD5-C811-4981-B106-6D25F6EB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4405" y="1464117"/>
            <a:ext cx="2743347" cy="182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3C7A09-4903-49ED-B54F-BF6DF9D5A4F5}"/>
              </a:ext>
            </a:extLst>
          </p:cNvPr>
          <p:cNvSpPr/>
          <p:nvPr/>
        </p:nvSpPr>
        <p:spPr>
          <a:xfrm>
            <a:off x="888908" y="3113961"/>
            <a:ext cx="2594339" cy="469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1995, </a:t>
            </a:r>
            <a:r>
              <a:rPr lang="ko-KR" altLang="en-US" sz="1600">
                <a:solidFill>
                  <a:schemeClr val="tx1"/>
                </a:solidFill>
              </a:rPr>
              <a:t>파이썬의 창시자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귀도 반 로썸</a:t>
            </a:r>
          </a:p>
        </p:txBody>
      </p:sp>
      <p:sp>
        <p:nvSpPr>
          <p:cNvPr id="21" name="말풍선: 모서리가 둥근 사각형 6">
            <a:extLst>
              <a:ext uri="{FF2B5EF4-FFF2-40B4-BE49-F238E27FC236}">
                <a16:creationId xmlns:a16="http://schemas.microsoft.com/office/drawing/2014/main" id="{7A088DB3-5103-4D56-BA36-CF7095455FE2}"/>
              </a:ext>
            </a:extLst>
          </p:cNvPr>
          <p:cNvSpPr/>
          <p:nvPr/>
        </p:nvSpPr>
        <p:spPr>
          <a:xfrm>
            <a:off x="2952612" y="1335318"/>
            <a:ext cx="2464419" cy="903566"/>
          </a:xfrm>
          <a:prstGeom prst="wedgeRoundRectCallout">
            <a:avLst>
              <a:gd name="adj1" fmla="val -60214"/>
              <a:gd name="adj2" fmla="val 460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파이썬은 확실히 </a:t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편하지만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수치계산엔 느려터졌어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6477AAD-DD8A-48C8-AABA-DD6A97F8A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38" y="4023028"/>
            <a:ext cx="10735870" cy="248553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200"/>
              <a:t>파이썬은 공개되자마자 과학</a:t>
            </a:r>
            <a:r>
              <a:rPr lang="en-US" altLang="ko-KR" sz="2200"/>
              <a:t>/</a:t>
            </a:r>
            <a:r>
              <a:rPr lang="ko-KR" altLang="en-US" sz="2200"/>
              <a:t>공학 학계에서 인기를 끌었지만</a:t>
            </a:r>
            <a:r>
              <a:rPr lang="en-US" altLang="ko-KR" sz="2200"/>
              <a:t>,</a:t>
            </a:r>
            <a:r>
              <a:rPr lang="ko-KR" altLang="en-US" sz="2200"/>
              <a:t> 수치계산에 적합한 언어가 아니었다</a:t>
            </a:r>
            <a:r>
              <a:rPr lang="en-US" altLang="ko-KR" sz="2200"/>
              <a:t>. </a:t>
            </a:r>
            <a:r>
              <a:rPr lang="ko-KR" altLang="en-US" sz="2200"/>
              <a:t>이에 </a:t>
            </a:r>
            <a:r>
              <a:rPr lang="en-US" altLang="ko-KR" sz="2200"/>
              <a:t>1995</a:t>
            </a:r>
            <a:r>
              <a:rPr lang="ko-KR" altLang="en-US" sz="2200"/>
              <a:t>년에 </a:t>
            </a:r>
            <a:r>
              <a:rPr lang="en-US" altLang="ko-KR" sz="2200" b="1"/>
              <a:t>matrix-sig</a:t>
            </a:r>
            <a:r>
              <a:rPr lang="ko-KR" altLang="en-US" sz="2200"/>
              <a:t>라는 행렬 컴퓨팅 패키지를 만드는 프로젝트가 진행되었다</a:t>
            </a:r>
            <a:r>
              <a:rPr lang="en-US" altLang="ko-KR" sz="2200"/>
              <a:t>. </a:t>
            </a:r>
            <a:r>
              <a:rPr lang="ko-KR" altLang="en-US" sz="2200"/>
              <a:t>그 멤버중에는 파이썬의 창시자 </a:t>
            </a:r>
            <a:r>
              <a:rPr lang="ko-KR" altLang="en-US" sz="2200" b="1"/>
              <a:t>귀도 반 로썸</a:t>
            </a:r>
            <a:r>
              <a:rPr lang="ko-KR" altLang="en-US" sz="2200"/>
              <a:t>도 있었다</a:t>
            </a:r>
            <a:r>
              <a:rPr lang="en-US" altLang="ko-KR" sz="2200"/>
              <a:t>.</a:t>
            </a:r>
          </a:p>
          <a:p>
            <a:pPr>
              <a:lnSpc>
                <a:spcPct val="100000"/>
              </a:lnSpc>
            </a:pPr>
            <a:endParaRPr lang="en-US" altLang="ko-KR" sz="2200"/>
          </a:p>
          <a:p>
            <a:pPr>
              <a:lnSpc>
                <a:spcPct val="100000"/>
              </a:lnSpc>
            </a:pPr>
            <a:r>
              <a:rPr lang="ko-KR" altLang="en-US" sz="2200"/>
              <a:t>이 프로젝트 멤버 중</a:t>
            </a:r>
            <a:r>
              <a:rPr lang="en-US" altLang="ko-KR" sz="2200"/>
              <a:t>, MIT(</a:t>
            </a:r>
            <a:r>
              <a:rPr lang="ko-KR" altLang="ko-KR" sz="2200"/>
              <a:t>Massachusetts Institute of Technology</a:t>
            </a:r>
            <a:r>
              <a:rPr lang="en-US" altLang="ko-KR" sz="2200"/>
              <a:t>) </a:t>
            </a:r>
            <a:r>
              <a:rPr lang="ko-KR" altLang="en-US" sz="2200"/>
              <a:t>공대의 대학원생이었던</a:t>
            </a:r>
            <a:r>
              <a:rPr lang="ko-KR" altLang="ko-KR" sz="2200"/>
              <a:t> </a:t>
            </a:r>
            <a:r>
              <a:rPr lang="ko-KR" altLang="en-US" sz="2200" b="1"/>
              <a:t>짐 허거닌</a:t>
            </a:r>
            <a:r>
              <a:rPr lang="ko-KR" altLang="en-US" sz="2200"/>
              <a:t>이 짐 펄톤이 만든 </a:t>
            </a:r>
            <a:r>
              <a:rPr lang="en-US" altLang="ko-KR" sz="2200"/>
              <a:t>Matrix-object</a:t>
            </a:r>
            <a:r>
              <a:rPr lang="ko-KR" altLang="en-US" sz="2200"/>
              <a:t>를 개선하여 행렬연산에 최적화된 </a:t>
            </a:r>
            <a:r>
              <a:rPr lang="en-US" altLang="ko-KR" sz="2200" b="1"/>
              <a:t>Numeric</a:t>
            </a:r>
            <a:r>
              <a:rPr lang="ko-KR" altLang="en-US" sz="2200"/>
              <a:t> 이라는 파이썬 패키지를 </a:t>
            </a:r>
            <a:r>
              <a:rPr lang="en-US" altLang="ko-KR" sz="2200"/>
              <a:t>C</a:t>
            </a:r>
            <a:r>
              <a:rPr lang="ko-KR" altLang="en-US" sz="2200"/>
              <a:t>언어로 개발한다</a:t>
            </a:r>
            <a:r>
              <a:rPr lang="en-US" altLang="ko-KR" sz="2200"/>
              <a:t>.</a:t>
            </a:r>
            <a:endParaRPr lang="ko-KR" altLang="ko-KR" sz="22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B58D8E-D25A-4874-A7B6-52593AB3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19"/>
          <a:stretch/>
        </p:blipFill>
        <p:spPr>
          <a:xfrm>
            <a:off x="8565993" y="1347749"/>
            <a:ext cx="2788766" cy="2305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299840-043B-4C2A-9E62-818BE188DCD1}"/>
              </a:ext>
            </a:extLst>
          </p:cNvPr>
          <p:cNvSpPr/>
          <p:nvPr/>
        </p:nvSpPr>
        <p:spPr>
          <a:xfrm>
            <a:off x="6538356" y="2313963"/>
            <a:ext cx="1890080" cy="6200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“Numeric”</a:t>
            </a:r>
          </a:p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Python Extension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28" name="말풍선: 모서리가 둥근 사각형 6">
            <a:extLst>
              <a:ext uri="{FF2B5EF4-FFF2-40B4-BE49-F238E27FC236}">
                <a16:creationId xmlns:a16="http://schemas.microsoft.com/office/drawing/2014/main" id="{933F9D88-9184-4CA9-A819-4E2422CF8853}"/>
              </a:ext>
            </a:extLst>
          </p:cNvPr>
          <p:cNvSpPr/>
          <p:nvPr/>
        </p:nvSpPr>
        <p:spPr>
          <a:xfrm>
            <a:off x="6371130" y="946143"/>
            <a:ext cx="3118423" cy="655535"/>
          </a:xfrm>
          <a:prstGeom prst="wedgeRoundRectCallout">
            <a:avLst>
              <a:gd name="adj1" fmla="val 36135"/>
              <a:gd name="adj2" fmla="val 7879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대학 졸업했으면 이 정도는</a:t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다 하잖아요</a:t>
            </a:r>
            <a:r>
              <a:rPr lang="en-US" altLang="ko-KR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6BFE96-04CD-4E02-B52A-E7DB85A66E19}"/>
              </a:ext>
            </a:extLst>
          </p:cNvPr>
          <p:cNvSpPr/>
          <p:nvPr/>
        </p:nvSpPr>
        <p:spPr>
          <a:xfrm>
            <a:off x="8708753" y="3386459"/>
            <a:ext cx="2594339" cy="469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MIT </a:t>
            </a:r>
            <a:r>
              <a:rPr lang="ko-KR" altLang="en-US" sz="1600">
                <a:solidFill>
                  <a:schemeClr val="tx1"/>
                </a:solidFill>
              </a:rPr>
              <a:t>대학원생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br>
              <a:rPr lang="en-US" altLang="ko-KR" sz="1600">
                <a:solidFill>
                  <a:schemeClr val="tx1"/>
                </a:solidFill>
              </a:rPr>
            </a:br>
            <a:r>
              <a:rPr lang="ko-KR" altLang="en-US" sz="1600" b="1">
                <a:solidFill>
                  <a:schemeClr val="tx1"/>
                </a:solidFill>
              </a:rPr>
              <a:t>짐 허거닌</a:t>
            </a:r>
            <a:endParaRPr lang="en-US" altLang="ko-KR" sz="1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684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09"/>
            <a:ext cx="7813390" cy="32771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256D24-DA9B-41E7-9711-1BF6E5F2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178" y="3116421"/>
            <a:ext cx="7974894" cy="36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2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10.6 </a:t>
            </a:r>
            <a:r>
              <a:rPr lang="ko-KR" altLang="en-US" sz="3400" spc="-150" dirty="0"/>
              <a:t>인덱싱과 </a:t>
            </a:r>
            <a:r>
              <a:rPr lang="ko-KR" altLang="en-US" sz="3400" spc="-150" dirty="0" err="1"/>
              <a:t>슬라이싱을</a:t>
            </a:r>
            <a:r>
              <a:rPr lang="ko-KR" altLang="en-US" sz="3400" spc="-150" dirty="0"/>
              <a:t> </a:t>
            </a:r>
            <a:r>
              <a:rPr lang="ko-KR" altLang="en-US" sz="3400" spc="-150" dirty="0" err="1"/>
              <a:t>넘파이에서도</a:t>
            </a:r>
            <a:r>
              <a:rPr lang="ko-KR" altLang="en-US" sz="3400" spc="-150" dirty="0"/>
              <a:t> 할 수 있다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93161" y="1541693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지금부터는 다음과 같은 성적이 저장된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배열에서 요소들을 꺼내는 방법을 살펴보자</a:t>
            </a:r>
            <a:r>
              <a:rPr lang="en-US" altLang="ko-KR" sz="24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309" y="3042289"/>
            <a:ext cx="1058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넘파이</a:t>
            </a:r>
            <a:r>
              <a:rPr lang="ko-KR" altLang="en-US" sz="2400" dirty="0"/>
              <a:t> 배열에서 특정한 요소를 추출하려면 인덱스를 사용한다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파이썬</a:t>
            </a:r>
            <a:r>
              <a:rPr lang="ko-KR" altLang="en-US" sz="2400" dirty="0"/>
              <a:t> 리스트와 마찬가지로 인덱스는 </a:t>
            </a:r>
            <a:r>
              <a:rPr lang="en-US" altLang="ko-KR" sz="2400" dirty="0"/>
              <a:t>0</a:t>
            </a:r>
            <a:r>
              <a:rPr lang="ko-KR" altLang="en-US" sz="2400" dirty="0"/>
              <a:t>부터 시작한다</a:t>
            </a:r>
            <a:r>
              <a:rPr lang="en-US" altLang="ko-KR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따라서 인덱스로 </a:t>
            </a:r>
            <a:r>
              <a:rPr lang="en-US" altLang="ko-KR" sz="2400" dirty="0"/>
              <a:t>2</a:t>
            </a:r>
            <a:r>
              <a:rPr lang="ko-KR" altLang="en-US" sz="2400" dirty="0"/>
              <a:t>를 지정하면 </a:t>
            </a:r>
            <a:r>
              <a:rPr lang="en-US" altLang="ko-KR" sz="2400" dirty="0"/>
              <a:t>93</a:t>
            </a:r>
            <a:r>
              <a:rPr lang="ko-KR" altLang="en-US" sz="2400" dirty="0"/>
              <a:t>이 출력된다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7308" y="5041925"/>
            <a:ext cx="10584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마지막 요소에 접근하려면 리스트와 마찬가지로 인덱스로 </a:t>
            </a:r>
            <a:r>
              <a:rPr lang="en-US" altLang="ko-KR" sz="2400" dirty="0"/>
              <a:t>-1</a:t>
            </a:r>
            <a:r>
              <a:rPr lang="ko-KR" altLang="en-US" sz="2400" dirty="0"/>
              <a:t>을 주면 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1" y="2420036"/>
            <a:ext cx="9631119" cy="533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8" y="4165503"/>
            <a:ext cx="9650172" cy="8764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1" y="5612734"/>
            <a:ext cx="9678751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01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10.6 </a:t>
            </a:r>
            <a:r>
              <a:rPr lang="ko-KR" altLang="en-US" sz="3400" spc="-150" dirty="0"/>
              <a:t>인덱싱과 </a:t>
            </a:r>
            <a:r>
              <a:rPr lang="ko-KR" altLang="en-US" sz="3400" spc="-150" dirty="0" err="1"/>
              <a:t>슬라이싱을</a:t>
            </a:r>
            <a:r>
              <a:rPr lang="ko-KR" altLang="en-US" sz="3400" spc="-150" dirty="0"/>
              <a:t> </a:t>
            </a:r>
            <a:r>
              <a:rPr lang="ko-KR" altLang="en-US" sz="3400" spc="-150" dirty="0" err="1"/>
              <a:t>넘파이에서도</a:t>
            </a:r>
            <a:r>
              <a:rPr lang="ko-KR" altLang="en-US" sz="3400" spc="-150" dirty="0"/>
              <a:t> 할 수 있다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2168" y="1164152"/>
            <a:ext cx="10446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넘파이</a:t>
            </a:r>
            <a:r>
              <a:rPr lang="ko-KR" altLang="en-US" sz="2400" dirty="0"/>
              <a:t> 배열에서는 다음과 같이 </a:t>
            </a:r>
            <a:r>
              <a:rPr lang="ko-KR" altLang="en-US" sz="2400" dirty="0" err="1"/>
              <a:t>슬라이싱도</a:t>
            </a:r>
            <a:r>
              <a:rPr lang="ko-KR" altLang="en-US" sz="2400" dirty="0"/>
              <a:t> 가능하다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마지막 항목 인덱스가 </a:t>
            </a:r>
            <a:r>
              <a:rPr lang="en-US" altLang="ko-KR" sz="2400" dirty="0"/>
              <a:t>4</a:t>
            </a:r>
            <a:r>
              <a:rPr lang="ko-KR" altLang="en-US" sz="2400" dirty="0" err="1"/>
              <a:t>일때는</a:t>
            </a:r>
            <a:r>
              <a:rPr lang="ko-KR" altLang="en-US" sz="2400" dirty="0"/>
              <a:t> </a:t>
            </a:r>
            <a:r>
              <a:rPr lang="en-US" altLang="ko-KR" sz="2400" dirty="0"/>
              <a:t>4-1</a:t>
            </a:r>
            <a:r>
              <a:rPr lang="ko-KR" altLang="en-US" sz="2400"/>
              <a:t>인 </a:t>
            </a:r>
            <a:r>
              <a:rPr lang="en-US" altLang="ko-KR" sz="2400"/>
              <a:t>scores[3]</a:t>
            </a:r>
            <a:r>
              <a:rPr lang="ko-KR" altLang="en-US" sz="2400" dirty="0"/>
              <a:t>항목까지 </a:t>
            </a:r>
            <a:r>
              <a:rPr lang="ko-KR" altLang="en-US" sz="2400" dirty="0" err="1"/>
              <a:t>슬라이싱</a:t>
            </a:r>
            <a:r>
              <a:rPr lang="ko-KR" altLang="en-US" sz="2400" dirty="0"/>
              <a:t> 된다는 것에 주의하도록 하자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5" y="2364481"/>
            <a:ext cx="10116962" cy="876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79CBD1-CB7E-4194-9179-31CA2B3F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07" y="4930616"/>
            <a:ext cx="8356418" cy="1251404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F2590F9-06A9-4780-B6A1-0EF1F7A6F1D5}"/>
              </a:ext>
            </a:extLst>
          </p:cNvPr>
          <p:cNvSpPr txBox="1">
            <a:spLocks/>
          </p:cNvSpPr>
          <p:nvPr/>
        </p:nvSpPr>
        <p:spPr>
          <a:xfrm>
            <a:off x="552240" y="3429000"/>
            <a:ext cx="10916671" cy="1514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다음과 같이 시작 인덱스나 종료 인덱스는 생략이 가능하다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이것은 </a:t>
            </a:r>
            <a:r>
              <a:rPr lang="ko-KR" altLang="en-US" sz="2400" dirty="0" err="1"/>
              <a:t>파이썬의</a:t>
            </a:r>
            <a:r>
              <a:rPr lang="ko-KR" altLang="en-US" sz="2400" dirty="0"/>
              <a:t> 리스트와 동일하다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또한 </a:t>
            </a:r>
            <a:r>
              <a:rPr lang="en-US" altLang="ko-KR" sz="2400" dirty="0"/>
              <a:t>scores[4:-1]</a:t>
            </a:r>
            <a:r>
              <a:rPr lang="ko-KR" altLang="en-US" sz="2400" dirty="0"/>
              <a:t>과 같은 음수 인덱싱도 가능하다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86855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10.7 </a:t>
            </a:r>
            <a:r>
              <a:rPr lang="ko-KR" altLang="en-US" sz="3400" spc="-150" dirty="0"/>
              <a:t>논리적인 인덱싱을 통해 값을 추려내자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188547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accent5"/>
                </a:solidFill>
              </a:rPr>
              <a:t>논리적인 인덱싱</a:t>
            </a:r>
            <a:r>
              <a:rPr lang="en-US" altLang="ko-KR" sz="2400" baseline="30000" dirty="0">
                <a:solidFill>
                  <a:schemeClr val="accent5"/>
                </a:solidFill>
              </a:rPr>
              <a:t>logical indexing</a:t>
            </a:r>
            <a:r>
              <a:rPr lang="ko-KR" altLang="en-US" sz="2400" dirty="0"/>
              <a:t>이란 어떤 조건을 주어서 배열에서 원하는 값을 추려내는 것이다</a:t>
            </a:r>
            <a:r>
              <a:rPr lang="en-US" altLang="ko-KR" sz="2400" dirty="0"/>
              <a:t>. </a:t>
            </a:r>
            <a:r>
              <a:rPr lang="ko-KR" altLang="en-US" sz="2400" dirty="0"/>
              <a:t>예를 들어서 사람들의 나이가 저장된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배열 </a:t>
            </a:r>
            <a:r>
              <a:rPr lang="en-US" altLang="ko-KR" sz="2400" dirty="0"/>
              <a:t>ages</a:t>
            </a:r>
            <a:r>
              <a:rPr lang="ko-KR" altLang="en-US" sz="2400" dirty="0"/>
              <a:t>가 있다고 하자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ages</a:t>
            </a:r>
            <a:r>
              <a:rPr lang="ko-KR" altLang="en-US" sz="2400" dirty="0"/>
              <a:t>에서 </a:t>
            </a:r>
            <a:r>
              <a:rPr lang="en-US" altLang="ko-KR" sz="2400" dirty="0"/>
              <a:t>20</a:t>
            </a:r>
            <a:r>
              <a:rPr lang="ko-KR" altLang="en-US" sz="2400" dirty="0"/>
              <a:t>살 이상인 사람만 고르려고 하면 다음과 같은 조건식을 </a:t>
            </a:r>
            <a:r>
              <a:rPr lang="ko-KR" altLang="en-US" sz="2400"/>
              <a:t>써준다</a:t>
            </a:r>
            <a:r>
              <a:rPr lang="en-US" altLang="ko-KR" sz="2400"/>
              <a:t>.</a:t>
            </a:r>
            <a:br>
              <a:rPr lang="en-US" altLang="ko-KR" sz="2400"/>
            </a:br>
            <a:br>
              <a:rPr lang="en-US" altLang="ko-KR" sz="2400"/>
            </a:br>
            <a:r>
              <a:rPr lang="en-US" altLang="ko-KR" sz="2400"/>
              <a:t> </a:t>
            </a:r>
          </a:p>
          <a:p>
            <a:endParaRPr lang="en-US" altLang="ko-KR" sz="2400"/>
          </a:p>
          <a:p>
            <a:r>
              <a:rPr lang="ko-KR" altLang="en-US" sz="2400"/>
              <a:t>위의 부울형 배열을 인덱스로 하여 </a:t>
            </a:r>
            <a:br>
              <a:rPr lang="en-US" altLang="ko-KR" sz="2400"/>
            </a:br>
            <a:r>
              <a:rPr lang="ko-KR" altLang="en-US" sz="2400"/>
              <a:t>배열 </a:t>
            </a:r>
            <a:r>
              <a:rPr lang="en-US" altLang="ko-KR" sz="2400"/>
              <a:t>ages</a:t>
            </a:r>
            <a:r>
              <a:rPr lang="ko-KR" altLang="en-US" sz="2400"/>
              <a:t>를 슬라이싱 하면 조건에 </a:t>
            </a:r>
            <a:br>
              <a:rPr lang="en-US" altLang="ko-KR" sz="2400"/>
            </a:br>
            <a:r>
              <a:rPr lang="ko-KR" altLang="en-US" sz="2400"/>
              <a:t>맞는 항목이 담긴 넘파이 배열이 된다</a:t>
            </a:r>
            <a:r>
              <a:rPr lang="en-US" altLang="ko-KR" sz="2400"/>
              <a:t>.</a:t>
            </a:r>
            <a:endParaRPr lang="ko-KR" altLang="en-US" sz="2400"/>
          </a:p>
          <a:p>
            <a:endParaRPr lang="en-US" altLang="ko-KR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97" y="2233083"/>
            <a:ext cx="9678751" cy="5620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44" y="3229315"/>
            <a:ext cx="9716856" cy="1076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9BABE8-0D27-4B30-B4AB-355EDFD5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44" y="5537251"/>
            <a:ext cx="9669224" cy="819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96BFC4-B65C-439A-A592-0F7D94B2B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92659"/>
            <a:ext cx="6235334" cy="283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70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10.8 2</a:t>
            </a:r>
            <a:r>
              <a:rPr lang="ko-KR" altLang="en-US" sz="3400" spc="-150" dirty="0"/>
              <a:t>차원 배열 인덱싱도 해 보자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42975" y="1245362"/>
            <a:ext cx="7634609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넘파이를</a:t>
            </a:r>
            <a:r>
              <a:rPr lang="ko-KR" altLang="en-US" sz="2000" dirty="0"/>
              <a:t> 사용하면 </a:t>
            </a:r>
            <a:r>
              <a:rPr lang="en-US" altLang="ko-KR" sz="2000" dirty="0"/>
              <a:t>2</a:t>
            </a:r>
            <a:r>
              <a:rPr lang="ko-KR" altLang="en-US" sz="2000" dirty="0"/>
              <a:t>차원 배열도 쉽게 만들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err="1"/>
              <a:t>파이썬의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차원 리스트는 </a:t>
            </a:r>
            <a:r>
              <a:rPr lang="en-US" altLang="ko-KR" sz="2000" dirty="0"/>
              <a:t>“</a:t>
            </a:r>
            <a:r>
              <a:rPr lang="ko-KR" altLang="en-US" sz="2000" dirty="0"/>
              <a:t>리스트의 리스트</a:t>
            </a:r>
            <a:r>
              <a:rPr lang="en-US" altLang="ko-KR" sz="2000" dirty="0"/>
              <a:t>“</a:t>
            </a:r>
            <a:r>
              <a:rPr lang="ko-KR" altLang="en-US" sz="2000" dirty="0"/>
              <a:t>라고 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/>
              <a:t>수학에서의 </a:t>
            </a:r>
            <a:r>
              <a:rPr lang="ko-KR" altLang="en-US" sz="2000" dirty="0">
                <a:solidFill>
                  <a:schemeClr val="accent5"/>
                </a:solidFill>
              </a:rPr>
              <a:t>행렬</a:t>
            </a:r>
            <a:r>
              <a:rPr lang="en-US" altLang="ko-KR" sz="2000" baseline="30000" dirty="0">
                <a:solidFill>
                  <a:schemeClr val="accent5"/>
                </a:solidFill>
              </a:rPr>
              <a:t>matrix</a:t>
            </a:r>
            <a:r>
              <a:rPr lang="ko-KR" altLang="en-US" sz="2000" dirty="0"/>
              <a:t>과는 비슷하지만 리스트는 행렬 연산을 지원하지 않는다</a:t>
            </a:r>
            <a:r>
              <a:rPr lang="en-US" altLang="ko-KR" sz="2000" dirty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42975" y="4000919"/>
            <a:ext cx="10160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넘파이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차원 배열은 다음과 같이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()</a:t>
            </a:r>
            <a:r>
              <a:rPr lang="ko-KR" altLang="en-US" sz="2000" dirty="0"/>
              <a:t>를 호출하여 생성할 수 있다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넘파이의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차원 배열은 수학에서의 행렬과 같이 다룰 수 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따라서 </a:t>
            </a:r>
            <a:r>
              <a:rPr lang="ko-KR" altLang="en-US" sz="2000" dirty="0" err="1"/>
              <a:t>역행렬이나</a:t>
            </a:r>
            <a:r>
              <a:rPr lang="ko-KR" altLang="en-US" sz="2000" dirty="0"/>
              <a:t> 행렬식을 구하는 등의 행렬 연산들이 </a:t>
            </a:r>
            <a:r>
              <a:rPr lang="ko-KR" altLang="en-US" sz="2000" dirty="0" err="1"/>
              <a:t>넘파이</a:t>
            </a:r>
            <a:r>
              <a:rPr lang="ko-KR" altLang="en-US" sz="2000" dirty="0"/>
              <a:t> 배열에 쉽게 적용될 수 있도록 구현되어 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15" y="2694939"/>
            <a:ext cx="9209959" cy="1323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5" y="5272903"/>
            <a:ext cx="9209959" cy="1585097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8852095" y="2023579"/>
            <a:ext cx="1926561" cy="1956501"/>
            <a:chOff x="8671479" y="1389294"/>
            <a:chExt cx="1926561" cy="1956501"/>
          </a:xfrm>
        </p:grpSpPr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2DDB150E-C2BE-47E2-8E08-6C1B4CACE6B6}"/>
                </a:ext>
              </a:extLst>
            </p:cNvPr>
            <p:cNvSpPr/>
            <p:nvPr/>
          </p:nvSpPr>
          <p:spPr>
            <a:xfrm>
              <a:off x="8671479" y="2604466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7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정육면체 11">
              <a:extLst>
                <a:ext uri="{FF2B5EF4-FFF2-40B4-BE49-F238E27FC236}">
                  <a16:creationId xmlns:a16="http://schemas.microsoft.com/office/drawing/2014/main" id="{927A0552-0812-4709-AB6C-CFCACA77C182}"/>
                </a:ext>
              </a:extLst>
            </p:cNvPr>
            <p:cNvSpPr/>
            <p:nvPr/>
          </p:nvSpPr>
          <p:spPr>
            <a:xfrm>
              <a:off x="9276977" y="2604466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8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정육면체 12">
              <a:extLst>
                <a:ext uri="{FF2B5EF4-FFF2-40B4-BE49-F238E27FC236}">
                  <a16:creationId xmlns:a16="http://schemas.microsoft.com/office/drawing/2014/main" id="{7588EF57-9A3E-413F-8215-DDC642683B54}"/>
                </a:ext>
              </a:extLst>
            </p:cNvPr>
            <p:cNvSpPr/>
            <p:nvPr/>
          </p:nvSpPr>
          <p:spPr>
            <a:xfrm>
              <a:off x="9864766" y="2614817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9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정육면체 13">
              <a:extLst>
                <a:ext uri="{FF2B5EF4-FFF2-40B4-BE49-F238E27FC236}">
                  <a16:creationId xmlns:a16="http://schemas.microsoft.com/office/drawing/2014/main" id="{AE18EED6-83D8-4695-B26C-4E16C31290D9}"/>
                </a:ext>
              </a:extLst>
            </p:cNvPr>
            <p:cNvSpPr/>
            <p:nvPr/>
          </p:nvSpPr>
          <p:spPr>
            <a:xfrm>
              <a:off x="8671480" y="200602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4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정육면체 14">
              <a:extLst>
                <a:ext uri="{FF2B5EF4-FFF2-40B4-BE49-F238E27FC236}">
                  <a16:creationId xmlns:a16="http://schemas.microsoft.com/office/drawing/2014/main" id="{EDE9D6FC-98AD-4F37-B936-E067ADA55719}"/>
                </a:ext>
              </a:extLst>
            </p:cNvPr>
            <p:cNvSpPr/>
            <p:nvPr/>
          </p:nvSpPr>
          <p:spPr>
            <a:xfrm>
              <a:off x="9276978" y="200602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5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정육면체 15">
              <a:extLst>
                <a:ext uri="{FF2B5EF4-FFF2-40B4-BE49-F238E27FC236}">
                  <a16:creationId xmlns:a16="http://schemas.microsoft.com/office/drawing/2014/main" id="{5DBE20B8-28EA-44C7-BF2D-6662E2D1E185}"/>
                </a:ext>
              </a:extLst>
            </p:cNvPr>
            <p:cNvSpPr/>
            <p:nvPr/>
          </p:nvSpPr>
          <p:spPr>
            <a:xfrm>
              <a:off x="9873620" y="200602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6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3C5D993E-C237-49B2-913C-D1F510EA995E}"/>
                </a:ext>
              </a:extLst>
            </p:cNvPr>
            <p:cNvSpPr/>
            <p:nvPr/>
          </p:nvSpPr>
          <p:spPr>
            <a:xfrm>
              <a:off x="8680335" y="138929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1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8BAD17C1-56B2-4BAA-9D58-03552E9853C0}"/>
                </a:ext>
              </a:extLst>
            </p:cNvPr>
            <p:cNvSpPr/>
            <p:nvPr/>
          </p:nvSpPr>
          <p:spPr>
            <a:xfrm>
              <a:off x="9276977" y="138929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2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71E32147-723D-4147-BB17-D3B5C9441F74}"/>
                </a:ext>
              </a:extLst>
            </p:cNvPr>
            <p:cNvSpPr/>
            <p:nvPr/>
          </p:nvSpPr>
          <p:spPr>
            <a:xfrm>
              <a:off x="9864766" y="138929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3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90DC401-E930-44A0-A3FB-81E4CA39A506}"/>
              </a:ext>
            </a:extLst>
          </p:cNvPr>
          <p:cNvSpPr/>
          <p:nvPr/>
        </p:nvSpPr>
        <p:spPr>
          <a:xfrm>
            <a:off x="7395222" y="2944770"/>
            <a:ext cx="1052822" cy="49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37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10.8 2</a:t>
            </a:r>
            <a:r>
              <a:rPr lang="ko-KR" altLang="en-US" sz="3400" spc="-150" dirty="0"/>
              <a:t>차원 배열 인덱싱도 해 보자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63522" y="141410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2</a:t>
            </a:r>
            <a:r>
              <a:rPr lang="ko-KR" altLang="en-US" sz="2400" dirty="0"/>
              <a:t>차원 배열에서 특정한 위치에 있는 요소는 어떻게 꺼낼까</a:t>
            </a:r>
            <a:r>
              <a:rPr lang="en-US" altLang="ko-KR" sz="2400" dirty="0"/>
              <a:t>?</a:t>
            </a:r>
          </a:p>
          <a:p>
            <a:r>
              <a:rPr lang="en-US" altLang="ko-KR" sz="2400" dirty="0"/>
              <a:t>2</a:t>
            </a:r>
            <a:r>
              <a:rPr lang="ko-KR" altLang="en-US" sz="2400" dirty="0"/>
              <a:t>차원 배열도 인덱스를 사용한다</a:t>
            </a:r>
            <a:r>
              <a:rPr lang="en-US" altLang="ko-KR" sz="2400" dirty="0"/>
              <a:t>. </a:t>
            </a:r>
            <a:r>
              <a:rPr lang="ko-KR" altLang="en-US" sz="2400" dirty="0"/>
              <a:t>다만 </a:t>
            </a:r>
            <a:r>
              <a:rPr lang="en-US" altLang="ko-KR" sz="2400" dirty="0"/>
              <a:t>2</a:t>
            </a:r>
            <a:r>
              <a:rPr lang="ko-KR" altLang="en-US" sz="2400" dirty="0"/>
              <a:t>차원이기 때문에 인덱스가 </a:t>
            </a:r>
            <a:r>
              <a:rPr lang="en-US" altLang="ko-KR" sz="2400" dirty="0"/>
              <a:t>2</a:t>
            </a:r>
            <a:r>
              <a:rPr lang="ko-KR" altLang="en-US" sz="2400" dirty="0"/>
              <a:t>개 필요하다</a:t>
            </a:r>
            <a:r>
              <a:rPr lang="en-US" altLang="ko-KR" sz="2400" dirty="0"/>
              <a:t>. </a:t>
            </a:r>
            <a:r>
              <a:rPr lang="ko-KR" altLang="en-US" sz="2400" dirty="0"/>
              <a:t>첫 번째 인덱스는 행의 번호이다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두 번째 인덱스는 열의 번호이다</a:t>
            </a:r>
            <a:r>
              <a:rPr lang="en-US" altLang="ko-KR" sz="2400" dirty="0"/>
              <a:t>. </a:t>
            </a:r>
            <a:r>
              <a:rPr lang="ko-KR" altLang="en-US" sz="2400" dirty="0"/>
              <a:t>예를 들어서 </a:t>
            </a:r>
            <a:r>
              <a:rPr lang="en-US" altLang="ko-KR" sz="2400" dirty="0" err="1"/>
              <a:t>np_array</a:t>
            </a:r>
            <a:r>
              <a:rPr lang="en-US" altLang="ko-KR" sz="2400" dirty="0"/>
              <a:t>[0][2]</a:t>
            </a:r>
            <a:r>
              <a:rPr lang="ko-KR" altLang="en-US" sz="2400" dirty="0"/>
              <a:t>는 </a:t>
            </a:r>
            <a:r>
              <a:rPr lang="en-US" altLang="ko-KR" sz="2400" dirty="0"/>
              <a:t>3</a:t>
            </a:r>
            <a:r>
              <a:rPr lang="ko-KR" altLang="en-US" sz="2400" dirty="0"/>
              <a:t>이 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04" y="3187027"/>
            <a:ext cx="5907590" cy="26955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0" y="5882567"/>
            <a:ext cx="9688277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9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40" y="2783981"/>
            <a:ext cx="9726382" cy="10860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8A6FE2-F45F-4487-ABE7-FB3269721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68"/>
          <a:stretch/>
        </p:blipFill>
        <p:spPr>
          <a:xfrm>
            <a:off x="9150306" y="1977642"/>
            <a:ext cx="2913745" cy="240278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10.9 </a:t>
            </a:r>
            <a:r>
              <a:rPr lang="ko-KR" altLang="en-US" sz="3400" spc="-150" dirty="0" err="1"/>
              <a:t>넘파이는</a:t>
            </a:r>
            <a:r>
              <a:rPr lang="ko-KR" altLang="en-US" sz="3400" spc="-150" dirty="0"/>
              <a:t> </a:t>
            </a:r>
            <a:r>
              <a:rPr lang="ko-KR" altLang="en-US" sz="3400" spc="-150" dirty="0" err="1"/>
              <a:t>넘파이</a:t>
            </a:r>
            <a:r>
              <a:rPr lang="ko-KR" altLang="en-US" sz="3400" spc="-150" dirty="0"/>
              <a:t> 스타일로 인덱싱할 수 있다</a:t>
            </a:r>
            <a:r>
              <a:rPr lang="en-US" altLang="ko-KR" sz="3400" spc="-150" dirty="0"/>
              <a:t>.</a:t>
            </a:r>
            <a:endParaRPr lang="ko-KR" altLang="en-US" sz="3400" spc="-15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04089" y="1258966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/>
              <a:t>np_array[0][2] </a:t>
            </a:r>
            <a:r>
              <a:rPr lang="ko-KR" altLang="en-US" sz="2400"/>
              <a:t>와 같은 방식 말고도 넘파이에서는 </a:t>
            </a:r>
            <a:r>
              <a:rPr lang="ko-KR" altLang="en-US" sz="2400" dirty="0"/>
              <a:t>많이 사용되는 표기법이 있다</a:t>
            </a:r>
            <a:r>
              <a:rPr lang="en-US" altLang="ko-KR" sz="2400" dirty="0"/>
              <a:t>. 0</a:t>
            </a:r>
            <a:r>
              <a:rPr lang="ko-KR" altLang="en-US" sz="2400" dirty="0"/>
              <a:t>번째 </a:t>
            </a:r>
            <a:r>
              <a:rPr lang="ko-KR" altLang="en-US" sz="2400"/>
              <a:t>행과 </a:t>
            </a:r>
            <a:r>
              <a:rPr lang="en-US" altLang="ko-KR" sz="2400"/>
              <a:t>3</a:t>
            </a:r>
            <a:r>
              <a:rPr lang="ko-KR" altLang="en-US" sz="2400"/>
              <a:t>번째 </a:t>
            </a:r>
            <a:r>
              <a:rPr lang="ko-KR" altLang="en-US" sz="2400" dirty="0"/>
              <a:t>열에 있는 요소에 접근할 때는 콤마를 사용하여 </a:t>
            </a:r>
            <a:r>
              <a:rPr lang="en-US" altLang="ko-KR" sz="2400" b="1" dirty="0" err="1"/>
              <a:t>np_array</a:t>
            </a:r>
            <a:r>
              <a:rPr lang="en-US" altLang="ko-KR" sz="2400" b="1" dirty="0"/>
              <a:t>[0</a:t>
            </a:r>
            <a:r>
              <a:rPr lang="en-US" altLang="ko-KR" sz="2400" b="1"/>
              <a:t>, 2]</a:t>
            </a:r>
            <a:r>
              <a:rPr lang="ko-KR" altLang="en-US" sz="2400" dirty="0"/>
              <a:t>로 써주어도 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콤마 앞에 값은 행을 나타내며</a:t>
            </a:r>
            <a:r>
              <a:rPr lang="en-US" altLang="ko-KR" sz="2400" dirty="0"/>
              <a:t>, </a:t>
            </a:r>
            <a:r>
              <a:rPr lang="ko-KR" altLang="en-US" sz="2400" dirty="0"/>
              <a:t>콤마 뒤에 값은 열을 나타낸다</a:t>
            </a:r>
            <a:r>
              <a:rPr lang="en-US" altLang="ko-KR" sz="2400" dirty="0"/>
              <a:t>. </a:t>
            </a:r>
            <a:endParaRPr lang="ko-KR" altLang="en-US" sz="2400" dirty="0"/>
          </a:p>
          <a:p>
            <a:pPr marL="0" indent="0">
              <a:buNone/>
            </a:pP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FF9213-E0D6-45B5-990B-B11A54DC1CDC}"/>
              </a:ext>
            </a:extLst>
          </p:cNvPr>
          <p:cNvSpPr txBox="1">
            <a:spLocks/>
          </p:cNvSpPr>
          <p:nvPr/>
        </p:nvSpPr>
        <p:spPr>
          <a:xfrm>
            <a:off x="405480" y="3933299"/>
            <a:ext cx="10577418" cy="1390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2</a:t>
            </a:r>
            <a:r>
              <a:rPr lang="ko-KR" altLang="en-US" sz="2400" dirty="0"/>
              <a:t>차원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배열은 행렬이라는 점을 명심하자</a:t>
            </a:r>
            <a:r>
              <a:rPr lang="en-US" altLang="ko-KR" sz="2400" dirty="0"/>
              <a:t>. </a:t>
            </a:r>
            <a:r>
              <a:rPr lang="ko-KR" altLang="en-US" sz="2400" dirty="0"/>
              <a:t>행렬에서는 </a:t>
            </a:r>
            <a:r>
              <a:rPr lang="ko-KR" altLang="en-US" sz="2400"/>
              <a:t>행의 </a:t>
            </a:r>
            <a:br>
              <a:rPr lang="en-US" altLang="ko-KR" sz="2400"/>
            </a:br>
            <a:r>
              <a:rPr lang="ko-KR" altLang="en-US" sz="2400"/>
              <a:t>번호와 </a:t>
            </a:r>
            <a:r>
              <a:rPr lang="ko-KR" altLang="en-US" sz="2400" dirty="0"/>
              <a:t>열의 번호만 있으면 특정한 요소를 꺼낼 수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따라서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스타일로 </a:t>
            </a:r>
            <a:r>
              <a:rPr lang="en-US" altLang="ko-KR" sz="2400" dirty="0"/>
              <a:t>[row, col] </a:t>
            </a:r>
            <a:r>
              <a:rPr lang="ko-KR" altLang="en-US" sz="2400" dirty="0"/>
              <a:t>인덱스를 사용하면 </a:t>
            </a:r>
            <a:r>
              <a:rPr lang="en-US" altLang="ko-KR" sz="2400" dirty="0"/>
              <a:t>row</a:t>
            </a:r>
            <a:r>
              <a:rPr lang="ko-KR" altLang="en-US" sz="2400" dirty="0"/>
              <a:t> 행을 가져온 뒤에 거기서 </a:t>
            </a:r>
            <a:r>
              <a:rPr lang="en-US" altLang="ko-KR" sz="2400" dirty="0"/>
              <a:t>col</a:t>
            </a:r>
            <a:r>
              <a:rPr lang="ko-KR" altLang="en-US" sz="2400" dirty="0"/>
              <a:t> 번째 항목을 찾는 것이 아니라 바로 특정 항목에 접근하게 </a:t>
            </a:r>
            <a:r>
              <a:rPr lang="ko-KR" altLang="en-US" sz="2400"/>
              <a:t>된다</a:t>
            </a:r>
            <a:r>
              <a:rPr lang="en-US" altLang="ko-KR" sz="240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BAEFDD-2DAA-4BB8-B95C-24302EC4B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34" y="5241808"/>
            <a:ext cx="9735909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77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10.9 </a:t>
            </a:r>
            <a:r>
              <a:rPr lang="ko-KR" altLang="en-US" sz="3400" spc="-150" dirty="0" err="1"/>
              <a:t>넘파이는</a:t>
            </a:r>
            <a:r>
              <a:rPr lang="ko-KR" altLang="en-US" sz="3400" spc="-150" dirty="0"/>
              <a:t> </a:t>
            </a:r>
            <a:r>
              <a:rPr lang="ko-KR" altLang="en-US" sz="3400" spc="-150" dirty="0" err="1"/>
              <a:t>넘파이</a:t>
            </a:r>
            <a:r>
              <a:rPr lang="ko-KR" altLang="en-US" sz="3400" spc="-150" dirty="0"/>
              <a:t> 스타일로 인덱싱할 수 있다</a:t>
            </a:r>
            <a:r>
              <a:rPr lang="en-US" altLang="ko-KR" sz="3400" spc="-150" dirty="0"/>
              <a:t>.</a:t>
            </a:r>
            <a:endParaRPr lang="ko-KR" altLang="en-US" sz="3400" spc="-15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397357"/>
            <a:ext cx="10796149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그리고 리스트와 유사하게 인덱스 표기법을 사용하여 배열의 요소를 변경할 수 도 있다</a:t>
            </a:r>
            <a:r>
              <a:rPr lang="en-US" altLang="ko-KR" sz="2400" dirty="0"/>
              <a:t>. 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700" y="3949329"/>
            <a:ext cx="8458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파이썬</a:t>
            </a:r>
            <a:r>
              <a:rPr lang="ko-KR" altLang="en-US" sz="2400" dirty="0"/>
              <a:t> 리스트와 달리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배열은 모든 항목이 동일한 </a:t>
            </a:r>
            <a:r>
              <a:rPr lang="ko-KR" altLang="en-US" sz="2400" dirty="0" err="1"/>
              <a:t>자료형을</a:t>
            </a:r>
            <a:r>
              <a:rPr lang="ko-KR" altLang="en-US" sz="2400" dirty="0"/>
              <a:t> 가진다는 것을 명심하여야 한다</a:t>
            </a:r>
            <a:r>
              <a:rPr lang="en-US" altLang="ko-KR" sz="2400" dirty="0"/>
              <a:t>. </a:t>
            </a:r>
            <a:r>
              <a:rPr lang="ko-KR" altLang="en-US" sz="2400" dirty="0"/>
              <a:t>예를 들어 정수 배열에 부동 소수점 값을 삽입하려고 하면 소수점 </a:t>
            </a:r>
            <a:r>
              <a:rPr lang="ko-KR" altLang="en-US" sz="2400" dirty="0" err="1"/>
              <a:t>이하값은</a:t>
            </a:r>
            <a:r>
              <a:rPr lang="ko-KR" altLang="en-US" sz="2400" dirty="0"/>
              <a:t> 자동으로 사라진다</a:t>
            </a:r>
            <a:r>
              <a:rPr lang="en-US" altLang="ko-KR" sz="2400" dirty="0"/>
              <a:t>. 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05" y="2185432"/>
            <a:ext cx="9716856" cy="1629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94" y="5460642"/>
            <a:ext cx="8458705" cy="131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02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10.10 </a:t>
            </a:r>
            <a:r>
              <a:rPr lang="ko-KR" altLang="en-US" sz="3400" spc="-150" dirty="0" err="1"/>
              <a:t>넘파이</a:t>
            </a:r>
            <a:r>
              <a:rPr lang="ko-KR" altLang="en-US" sz="3400" spc="-150" dirty="0"/>
              <a:t> 스타일의 </a:t>
            </a:r>
            <a:r>
              <a:rPr lang="en-US" altLang="ko-KR" sz="3400" spc="-150" dirty="0"/>
              <a:t>2</a:t>
            </a:r>
            <a:r>
              <a:rPr lang="ko-KR" altLang="en-US" sz="3400" spc="-150" dirty="0"/>
              <a:t>차원 배열 잘라내기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78095" y="1274064"/>
            <a:ext cx="10796149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넘파이에서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슬라이싱은</a:t>
            </a:r>
            <a:r>
              <a:rPr lang="ko-KR" altLang="en-US" sz="2400" dirty="0"/>
              <a:t> 큰 행렬에서 작은 행렬을 끄집어내는 것으로 이해하면 된다</a:t>
            </a:r>
            <a:r>
              <a:rPr lang="en-US" altLang="ko-KR" sz="2400" dirty="0"/>
              <a:t>. </a:t>
            </a:r>
            <a:r>
              <a:rPr lang="ko-KR" altLang="en-US" sz="2400" dirty="0"/>
              <a:t>다음은 </a:t>
            </a:r>
            <a:r>
              <a:rPr lang="en-US" altLang="ko-KR" sz="2400" dirty="0"/>
              <a:t>2</a:t>
            </a:r>
            <a:r>
              <a:rPr lang="ko-KR" altLang="en-US" sz="2400" dirty="0"/>
              <a:t>차원 행렬의 일부를 추출하는 코드이다</a:t>
            </a:r>
            <a:r>
              <a:rPr lang="en-US" altLang="ko-KR" sz="2400" dirty="0"/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8095" y="3174518"/>
            <a:ext cx="86561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위의 표기법은 </a:t>
            </a:r>
            <a:r>
              <a:rPr lang="en-US" altLang="ko-KR" sz="2400" dirty="0"/>
              <a:t>0</a:t>
            </a:r>
            <a:r>
              <a:rPr lang="ko-KR" altLang="en-US" sz="2400" dirty="0"/>
              <a:t>에서 </a:t>
            </a:r>
            <a:r>
              <a:rPr lang="en-US" altLang="ko-KR" sz="2400" dirty="0"/>
              <a:t>1</a:t>
            </a:r>
            <a:r>
              <a:rPr lang="ko-KR" altLang="en-US" sz="2400" dirty="0"/>
              <a:t>까지의 행에서 </a:t>
            </a:r>
            <a:r>
              <a:rPr lang="en-US" altLang="ko-KR" sz="2400" dirty="0"/>
              <a:t>2</a:t>
            </a:r>
            <a:r>
              <a:rPr lang="ko-KR" altLang="en-US" sz="2400" dirty="0"/>
              <a:t>에서 </a:t>
            </a:r>
            <a:r>
              <a:rPr lang="en-US" altLang="ko-KR" sz="2400" dirty="0"/>
              <a:t>3</a:t>
            </a:r>
            <a:r>
              <a:rPr lang="ko-KR" altLang="en-US" sz="2400" dirty="0"/>
              <a:t>까지의 열로 이루어진 행렬을 지정한 것이다</a:t>
            </a:r>
            <a:r>
              <a:rPr lang="en-US" altLang="ko-KR" sz="2400"/>
              <a:t>. </a:t>
            </a: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넘파이의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차원 행렬에서 하나의 행을 지정하는 방식은 다음과 같이 할 수 있다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2700" y="5561318"/>
            <a:ext cx="921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또한 다음과 같은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스타일의 표기법도 가능하다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4" y="1961729"/>
            <a:ext cx="9621593" cy="1209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0" y="4729752"/>
            <a:ext cx="9659698" cy="7430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04" y="6022984"/>
            <a:ext cx="9669224" cy="8097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94830B-2973-486E-B446-FA1843391B30}"/>
              </a:ext>
            </a:extLst>
          </p:cNvPr>
          <p:cNvGrpSpPr/>
          <p:nvPr/>
        </p:nvGrpSpPr>
        <p:grpSpPr>
          <a:xfrm>
            <a:off x="9124629" y="2517674"/>
            <a:ext cx="2532058" cy="2594569"/>
            <a:chOff x="8671479" y="1389294"/>
            <a:chExt cx="2532058" cy="2594569"/>
          </a:xfrm>
        </p:grpSpPr>
        <p:sp>
          <p:nvSpPr>
            <p:cNvPr id="13" name="정육면체 12">
              <a:extLst>
                <a:ext uri="{FF2B5EF4-FFF2-40B4-BE49-F238E27FC236}">
                  <a16:creationId xmlns:a16="http://schemas.microsoft.com/office/drawing/2014/main" id="{69C0FE3C-05BA-42A6-91B4-93F0B7C34E8D}"/>
                </a:ext>
              </a:extLst>
            </p:cNvPr>
            <p:cNvSpPr/>
            <p:nvPr/>
          </p:nvSpPr>
          <p:spPr>
            <a:xfrm>
              <a:off x="8671479" y="3241128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9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정육면체 14">
              <a:extLst>
                <a:ext uri="{FF2B5EF4-FFF2-40B4-BE49-F238E27FC236}">
                  <a16:creationId xmlns:a16="http://schemas.microsoft.com/office/drawing/2014/main" id="{86B2CA33-7F2D-45C3-A4E3-1FDE5DD33223}"/>
                </a:ext>
              </a:extLst>
            </p:cNvPr>
            <p:cNvSpPr/>
            <p:nvPr/>
          </p:nvSpPr>
          <p:spPr>
            <a:xfrm>
              <a:off x="9276977" y="3241128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10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정육면체 15">
              <a:extLst>
                <a:ext uri="{FF2B5EF4-FFF2-40B4-BE49-F238E27FC236}">
                  <a16:creationId xmlns:a16="http://schemas.microsoft.com/office/drawing/2014/main" id="{00CADEB9-9F0A-4C47-81BD-B9F17EEFB898}"/>
                </a:ext>
              </a:extLst>
            </p:cNvPr>
            <p:cNvSpPr/>
            <p:nvPr/>
          </p:nvSpPr>
          <p:spPr>
            <a:xfrm>
              <a:off x="9864766" y="3251479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11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B2627634-4DFF-46CC-9FF4-78DC51323CEC}"/>
                </a:ext>
              </a:extLst>
            </p:cNvPr>
            <p:cNvSpPr/>
            <p:nvPr/>
          </p:nvSpPr>
          <p:spPr>
            <a:xfrm>
              <a:off x="10479117" y="3252885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12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882C8787-DD04-461C-B9F0-1A5327139DAE}"/>
                </a:ext>
              </a:extLst>
            </p:cNvPr>
            <p:cNvSpPr/>
            <p:nvPr/>
          </p:nvSpPr>
          <p:spPr>
            <a:xfrm>
              <a:off x="8671479" y="2604466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9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BF28EA04-493B-4951-AB88-327E513141EC}"/>
                </a:ext>
              </a:extLst>
            </p:cNvPr>
            <p:cNvSpPr/>
            <p:nvPr/>
          </p:nvSpPr>
          <p:spPr>
            <a:xfrm>
              <a:off x="9276977" y="2604466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10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정육면체 19">
              <a:extLst>
                <a:ext uri="{FF2B5EF4-FFF2-40B4-BE49-F238E27FC236}">
                  <a16:creationId xmlns:a16="http://schemas.microsoft.com/office/drawing/2014/main" id="{5C588E56-8C7C-41D5-82F3-C7DDF5B64F93}"/>
                </a:ext>
              </a:extLst>
            </p:cNvPr>
            <p:cNvSpPr/>
            <p:nvPr/>
          </p:nvSpPr>
          <p:spPr>
            <a:xfrm>
              <a:off x="9864766" y="2614817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11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정육면체 20">
              <a:extLst>
                <a:ext uri="{FF2B5EF4-FFF2-40B4-BE49-F238E27FC236}">
                  <a16:creationId xmlns:a16="http://schemas.microsoft.com/office/drawing/2014/main" id="{7E1B70F3-7E97-4948-A7A0-451A7E202985}"/>
                </a:ext>
              </a:extLst>
            </p:cNvPr>
            <p:cNvSpPr/>
            <p:nvPr/>
          </p:nvSpPr>
          <p:spPr>
            <a:xfrm>
              <a:off x="8671480" y="200602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5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정육면체 21">
              <a:extLst>
                <a:ext uri="{FF2B5EF4-FFF2-40B4-BE49-F238E27FC236}">
                  <a16:creationId xmlns:a16="http://schemas.microsoft.com/office/drawing/2014/main" id="{71BA9849-2C46-4791-A4EA-BC1EBD324256}"/>
                </a:ext>
              </a:extLst>
            </p:cNvPr>
            <p:cNvSpPr/>
            <p:nvPr/>
          </p:nvSpPr>
          <p:spPr>
            <a:xfrm>
              <a:off x="9276978" y="200602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6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정육면체 22">
              <a:extLst>
                <a:ext uri="{FF2B5EF4-FFF2-40B4-BE49-F238E27FC236}">
                  <a16:creationId xmlns:a16="http://schemas.microsoft.com/office/drawing/2014/main" id="{4A8F6655-D64D-471C-AEEF-41D013A96056}"/>
                </a:ext>
              </a:extLst>
            </p:cNvPr>
            <p:cNvSpPr/>
            <p:nvPr/>
          </p:nvSpPr>
          <p:spPr>
            <a:xfrm>
              <a:off x="9873620" y="200602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7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정육면체 23">
              <a:extLst>
                <a:ext uri="{FF2B5EF4-FFF2-40B4-BE49-F238E27FC236}">
                  <a16:creationId xmlns:a16="http://schemas.microsoft.com/office/drawing/2014/main" id="{FD8F1AF0-CC94-4174-B2B8-360E2A150EC2}"/>
                </a:ext>
              </a:extLst>
            </p:cNvPr>
            <p:cNvSpPr/>
            <p:nvPr/>
          </p:nvSpPr>
          <p:spPr>
            <a:xfrm>
              <a:off x="8680335" y="138929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1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정육면체 24">
              <a:extLst>
                <a:ext uri="{FF2B5EF4-FFF2-40B4-BE49-F238E27FC236}">
                  <a16:creationId xmlns:a16="http://schemas.microsoft.com/office/drawing/2014/main" id="{62D75AD0-7518-472C-B602-6F69D05E94A0}"/>
                </a:ext>
              </a:extLst>
            </p:cNvPr>
            <p:cNvSpPr/>
            <p:nvPr/>
          </p:nvSpPr>
          <p:spPr>
            <a:xfrm>
              <a:off x="9276977" y="138929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2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7CC1D96D-7146-4C45-A187-C4FAEC133555}"/>
                </a:ext>
              </a:extLst>
            </p:cNvPr>
            <p:cNvSpPr/>
            <p:nvPr/>
          </p:nvSpPr>
          <p:spPr>
            <a:xfrm>
              <a:off x="9864766" y="138929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3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7" name="정육면체 26">
              <a:extLst>
                <a:ext uri="{FF2B5EF4-FFF2-40B4-BE49-F238E27FC236}">
                  <a16:creationId xmlns:a16="http://schemas.microsoft.com/office/drawing/2014/main" id="{B8D2B027-5FE0-4CCC-ACC4-815712DEAADD}"/>
                </a:ext>
              </a:extLst>
            </p:cNvPr>
            <p:cNvSpPr/>
            <p:nvPr/>
          </p:nvSpPr>
          <p:spPr>
            <a:xfrm>
              <a:off x="10479117" y="2616223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12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8DB15786-AABB-4301-AE1E-063DDA46C217}"/>
                </a:ext>
              </a:extLst>
            </p:cNvPr>
            <p:cNvSpPr/>
            <p:nvPr/>
          </p:nvSpPr>
          <p:spPr>
            <a:xfrm>
              <a:off x="10479117" y="2027017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8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정육면체 28">
              <a:extLst>
                <a:ext uri="{FF2B5EF4-FFF2-40B4-BE49-F238E27FC236}">
                  <a16:creationId xmlns:a16="http://schemas.microsoft.com/office/drawing/2014/main" id="{EE0E6EEC-2D64-419F-BF5D-8A2471EF7E1E}"/>
                </a:ext>
              </a:extLst>
            </p:cNvPr>
            <p:cNvSpPr/>
            <p:nvPr/>
          </p:nvSpPr>
          <p:spPr>
            <a:xfrm>
              <a:off x="10479117" y="1389294"/>
              <a:ext cx="724420" cy="730978"/>
            </a:xfrm>
            <a:prstGeom prst="cub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4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E0CDF7-E889-4509-9B05-7E913136F441}"/>
              </a:ext>
            </a:extLst>
          </p:cNvPr>
          <p:cNvSpPr/>
          <p:nvPr/>
        </p:nvSpPr>
        <p:spPr>
          <a:xfrm>
            <a:off x="10211948" y="2426899"/>
            <a:ext cx="1555434" cy="158844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FDEF368-C0ED-486D-ACDB-131C5A3193EF}"/>
              </a:ext>
            </a:extLst>
          </p:cNvPr>
          <p:cNvSpPr/>
          <p:nvPr/>
        </p:nvSpPr>
        <p:spPr>
          <a:xfrm>
            <a:off x="7912034" y="2580259"/>
            <a:ext cx="1052822" cy="49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54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10.10 </a:t>
            </a:r>
            <a:r>
              <a:rPr lang="ko-KR" altLang="en-US" sz="3400" spc="-150" dirty="0" err="1"/>
              <a:t>넘파이</a:t>
            </a:r>
            <a:r>
              <a:rPr lang="ko-KR" altLang="en-US" sz="3400" spc="-150" dirty="0"/>
              <a:t> 스타일의 </a:t>
            </a:r>
            <a:r>
              <a:rPr lang="en-US" altLang="ko-KR" sz="3400" spc="-150" dirty="0"/>
              <a:t>2</a:t>
            </a:r>
            <a:r>
              <a:rPr lang="ko-KR" altLang="en-US" sz="3400" spc="-150" dirty="0"/>
              <a:t>차원 배열 잘라내기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47526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아래의 그림은 </a:t>
            </a:r>
            <a:r>
              <a:rPr lang="en-US" altLang="ko-KR" sz="2400" dirty="0"/>
              <a:t>4x4 </a:t>
            </a:r>
            <a:r>
              <a:rPr lang="ko-KR" altLang="en-US" sz="2400" dirty="0"/>
              <a:t>크기의 </a:t>
            </a:r>
            <a:r>
              <a:rPr lang="en-US" altLang="ko-KR" sz="2400" dirty="0" err="1"/>
              <a:t>np_array</a:t>
            </a:r>
            <a:r>
              <a:rPr lang="ko-KR" altLang="en-US" sz="2400" dirty="0"/>
              <a:t>라는 </a:t>
            </a:r>
            <a:r>
              <a:rPr lang="en-US" altLang="ko-KR" sz="2400" dirty="0" err="1"/>
              <a:t>ndarray</a:t>
            </a:r>
            <a:r>
              <a:rPr lang="ko-KR" altLang="en-US" sz="2400" dirty="0"/>
              <a:t>와 이 </a:t>
            </a:r>
            <a:r>
              <a:rPr lang="en-US" altLang="ko-KR" sz="2400" dirty="0" err="1"/>
              <a:t>ndarray</a:t>
            </a:r>
            <a:r>
              <a:rPr lang="ko-KR" altLang="en-US" sz="2400" dirty="0"/>
              <a:t>의 인덱싱 및 </a:t>
            </a:r>
            <a:r>
              <a:rPr lang="ko-KR" altLang="en-US" sz="2400" dirty="0" err="1"/>
              <a:t>슬라이싱</a:t>
            </a:r>
            <a:r>
              <a:rPr lang="ko-KR" altLang="en-US" sz="2400" dirty="0"/>
              <a:t> 결과를 보여준다</a:t>
            </a: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78095" y="1274064"/>
            <a:ext cx="10796149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49" y="2236295"/>
            <a:ext cx="7679283" cy="44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2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11707" y="-118885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10.0 </a:t>
            </a:r>
            <a:r>
              <a:rPr lang="ko-KR" altLang="en-US" sz="3400" spc="-150"/>
              <a:t>넘파이</a:t>
            </a:r>
            <a:r>
              <a:rPr lang="en-US" altLang="ko-KR" sz="3400" spc="-150"/>
              <a:t>(NumPy)</a:t>
            </a:r>
            <a:r>
              <a:rPr lang="ko-KR" altLang="en-US" sz="3400" spc="-150"/>
              <a:t>란</a:t>
            </a:r>
            <a:r>
              <a:rPr lang="en-US" altLang="ko-KR" sz="3400" spc="-150"/>
              <a:t>?</a:t>
            </a:r>
            <a:endParaRPr lang="ko-KR" altLang="en-US" sz="3400" spc="-15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6477AAD-DD8A-48C8-AABA-DD6A97F8A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07" y="3694642"/>
            <a:ext cx="10735870" cy="27503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200"/>
              <a:t>Numeric </a:t>
            </a:r>
            <a:r>
              <a:rPr lang="ko-KR" altLang="en-US" sz="2200"/>
              <a:t>패키지는 구현이 복잡해 새로운 기능을 추가하는 것이 어려워 확장성이 좋지 않다는 단점을 지적 받았다</a:t>
            </a:r>
            <a:r>
              <a:rPr lang="en-US" altLang="ko-KR" sz="2200"/>
              <a:t>. </a:t>
            </a:r>
            <a:r>
              <a:rPr lang="ko-KR" altLang="en-US" sz="2200"/>
              <a:t>이에</a:t>
            </a:r>
            <a:r>
              <a:rPr lang="en-US" altLang="ko-KR" sz="2200"/>
              <a:t> </a:t>
            </a:r>
            <a:r>
              <a:rPr lang="ko-KR" altLang="en-US" sz="2200" b="1"/>
              <a:t>릭화이트</a:t>
            </a:r>
            <a:r>
              <a:rPr lang="en-US" altLang="ko-KR" sz="2200" b="1"/>
              <a:t>, </a:t>
            </a:r>
            <a:r>
              <a:rPr lang="ko-KR" altLang="en-US" sz="2200" b="1"/>
              <a:t>페리 그린필드</a:t>
            </a:r>
            <a:r>
              <a:rPr lang="ko-KR" altLang="en-US" sz="2200"/>
              <a:t>는 </a:t>
            </a:r>
            <a:r>
              <a:rPr lang="en-US" altLang="ko-KR" sz="2200" b="1"/>
              <a:t>Numarray</a:t>
            </a:r>
            <a:r>
              <a:rPr lang="en-US" altLang="ko-KR" sz="2200"/>
              <a:t> </a:t>
            </a:r>
            <a:r>
              <a:rPr lang="ko-KR" altLang="en-US" sz="2200"/>
              <a:t>라는 또 다른 행렬 연산 파이썬 패키지를 개발해 </a:t>
            </a:r>
            <a:r>
              <a:rPr lang="en-US" altLang="ko-KR" sz="2200"/>
              <a:t>2000</a:t>
            </a:r>
            <a:r>
              <a:rPr lang="ko-KR" altLang="en-US" sz="2200"/>
              <a:t>년에 공개했다</a:t>
            </a:r>
            <a:r>
              <a:rPr lang="en-US" altLang="ko-KR" sz="2200"/>
              <a:t>.</a:t>
            </a:r>
            <a:br>
              <a:rPr lang="en-US" altLang="ko-KR" sz="2200"/>
            </a:br>
            <a:endParaRPr lang="en-US" altLang="ko-KR" sz="2200"/>
          </a:p>
          <a:p>
            <a:pPr>
              <a:lnSpc>
                <a:spcPct val="100000"/>
              </a:lnSpc>
            </a:pPr>
            <a:r>
              <a:rPr lang="ko-KR" altLang="en-US" sz="2200"/>
              <a:t>그 뒤로 몇 년간</a:t>
            </a:r>
            <a:r>
              <a:rPr lang="en-US" altLang="ko-KR" sz="2200"/>
              <a:t>, Python </a:t>
            </a:r>
            <a:r>
              <a:rPr lang="ko-KR" altLang="en-US" sz="2200"/>
              <a:t>데이터 과학 분야는 </a:t>
            </a:r>
            <a:r>
              <a:rPr lang="en-US" altLang="ko-KR" sz="2200"/>
              <a:t>Numeric</a:t>
            </a:r>
            <a:r>
              <a:rPr lang="ko-KR" altLang="en-US" sz="2200"/>
              <a:t>과 </a:t>
            </a:r>
            <a:r>
              <a:rPr lang="en-US" altLang="ko-KR" sz="2200"/>
              <a:t>Numarray </a:t>
            </a:r>
            <a:r>
              <a:rPr lang="ko-KR" altLang="en-US" sz="2200"/>
              <a:t>패키지로 양분되었다</a:t>
            </a:r>
            <a:r>
              <a:rPr lang="en-US" altLang="ko-KR" sz="2200"/>
              <a:t>. </a:t>
            </a:r>
            <a:r>
              <a:rPr lang="ko-KR" altLang="en-US" sz="2200"/>
              <a:t>특정 연산은 </a:t>
            </a:r>
            <a:r>
              <a:rPr lang="en-US" altLang="ko-KR" sz="2200"/>
              <a:t>Numeric</a:t>
            </a:r>
            <a:r>
              <a:rPr lang="ko-KR" altLang="en-US" sz="2200"/>
              <a:t>이 더 좋고</a:t>
            </a:r>
            <a:r>
              <a:rPr lang="en-US" altLang="ko-KR" sz="2200"/>
              <a:t>, </a:t>
            </a:r>
            <a:r>
              <a:rPr lang="ko-KR" altLang="en-US" sz="2200"/>
              <a:t>또 다른 연산은 </a:t>
            </a:r>
            <a:r>
              <a:rPr lang="en-US" altLang="ko-KR" sz="2200"/>
              <a:t>Numarray</a:t>
            </a:r>
            <a:r>
              <a:rPr lang="ko-KR" altLang="en-US" sz="2200"/>
              <a:t>를 사용하는 것이 더 좋은 식으로 커뮤니티에서는 양분된 패키지로 인한 혼란이 있었다</a:t>
            </a:r>
            <a:r>
              <a:rPr lang="en-US" altLang="ko-KR" sz="2200"/>
              <a:t>.</a:t>
            </a:r>
            <a:endParaRPr lang="ko-KR" altLang="ko-KR" sz="2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3D3CDA-275B-44DA-BB56-06516A3FB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7"/>
          <a:stretch/>
        </p:blipFill>
        <p:spPr>
          <a:xfrm flipH="1">
            <a:off x="797681" y="1202287"/>
            <a:ext cx="2670733" cy="2347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말풍선: 모서리가 둥근 사각형 6">
            <a:extLst>
              <a:ext uri="{FF2B5EF4-FFF2-40B4-BE49-F238E27FC236}">
                <a16:creationId xmlns:a16="http://schemas.microsoft.com/office/drawing/2014/main" id="{62664A13-BE1A-4684-B65A-C5ECEBD09213}"/>
              </a:ext>
            </a:extLst>
          </p:cNvPr>
          <p:cNvSpPr/>
          <p:nvPr/>
        </p:nvSpPr>
        <p:spPr>
          <a:xfrm>
            <a:off x="3570912" y="1202287"/>
            <a:ext cx="2375841" cy="1379639"/>
          </a:xfrm>
          <a:prstGeom prst="wedgeRoundRectCallout">
            <a:avLst>
              <a:gd name="adj1" fmla="val -60214"/>
              <a:gd name="adj2" fmla="val 460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Numeric</a:t>
            </a:r>
            <a:r>
              <a:rPr lang="ko-KR" altLang="en-US">
                <a:solidFill>
                  <a:schemeClr val="tx1"/>
                </a:solidFill>
              </a:rPr>
              <a:t> 패키지는 확장성이 안좋아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우리가 만든 </a:t>
            </a:r>
            <a:r>
              <a:rPr lang="en-US" altLang="ko-KR">
                <a:solidFill>
                  <a:schemeClr val="tx1"/>
                </a:solidFill>
              </a:rPr>
              <a:t>Numarray</a:t>
            </a:r>
            <a:r>
              <a:rPr lang="ko-KR" altLang="en-US">
                <a:solidFill>
                  <a:schemeClr val="tx1"/>
                </a:solidFill>
              </a:rPr>
              <a:t>를 쓰라구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63D7BF-FEF1-442A-BD7F-B7D0F2675EA3}"/>
              </a:ext>
            </a:extLst>
          </p:cNvPr>
          <p:cNvSpPr/>
          <p:nvPr/>
        </p:nvSpPr>
        <p:spPr>
          <a:xfrm>
            <a:off x="835877" y="3139186"/>
            <a:ext cx="2594339" cy="469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2000, Numarray </a:t>
            </a:r>
            <a:r>
              <a:rPr lang="ko-KR" altLang="en-US" sz="1600">
                <a:solidFill>
                  <a:schemeClr val="tx1"/>
                </a:solidFill>
              </a:rPr>
              <a:t>개발자</a:t>
            </a:r>
            <a:br>
              <a:rPr lang="en-US" altLang="ko-KR" sz="1600">
                <a:solidFill>
                  <a:schemeClr val="tx1"/>
                </a:solidFill>
              </a:rPr>
            </a:br>
            <a:r>
              <a:rPr lang="ko-KR" altLang="en-US" sz="1600" b="1">
                <a:solidFill>
                  <a:schemeClr val="tx1"/>
                </a:solidFill>
              </a:rPr>
              <a:t>릭 화이트</a:t>
            </a:r>
            <a:r>
              <a:rPr lang="en-US" altLang="ko-KR" sz="1600" b="1">
                <a:solidFill>
                  <a:schemeClr val="tx1"/>
                </a:solidFill>
              </a:rPr>
              <a:t>/ </a:t>
            </a:r>
            <a:r>
              <a:rPr lang="ko-KR" altLang="en-US" sz="1600" b="1">
                <a:solidFill>
                  <a:schemeClr val="tx1"/>
                </a:solidFill>
              </a:rPr>
              <a:t>페리 그린필드</a:t>
            </a:r>
            <a:endParaRPr lang="en-US" altLang="ko-KR" sz="16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91C862-2D8B-4110-9475-9D58BF4CF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96880" y="1024574"/>
            <a:ext cx="2981719" cy="2349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말풍선: 모서리가 둥근 사각형 6">
            <a:extLst>
              <a:ext uri="{FF2B5EF4-FFF2-40B4-BE49-F238E27FC236}">
                <a16:creationId xmlns:a16="http://schemas.microsoft.com/office/drawing/2014/main" id="{686173DF-8031-4A69-B766-0E4DAD14118D}"/>
              </a:ext>
            </a:extLst>
          </p:cNvPr>
          <p:cNvSpPr/>
          <p:nvPr/>
        </p:nvSpPr>
        <p:spPr>
          <a:xfrm>
            <a:off x="6018541" y="1351441"/>
            <a:ext cx="2453300" cy="1040233"/>
          </a:xfrm>
          <a:prstGeom prst="wedgeRoundRectCallout">
            <a:avLst>
              <a:gd name="adj1" fmla="val 57903"/>
              <a:gd name="adj2" fmla="val 652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Numeric </a:t>
            </a:r>
            <a:r>
              <a:rPr lang="ko-KR" altLang="en-US">
                <a:solidFill>
                  <a:schemeClr val="tx1"/>
                </a:solidFill>
              </a:rPr>
              <a:t>패키지는 충분히 좋은데 왜</a:t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양분하려는거야</a:t>
            </a:r>
            <a:r>
              <a:rPr lang="en-US" altLang="ko-KR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06F92B-8D15-46D6-BA4C-DD1DC7FE7746}"/>
              </a:ext>
            </a:extLst>
          </p:cNvPr>
          <p:cNvSpPr/>
          <p:nvPr/>
        </p:nvSpPr>
        <p:spPr>
          <a:xfrm>
            <a:off x="8723588" y="3139186"/>
            <a:ext cx="2594339" cy="469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2000, Numeric </a:t>
            </a:r>
            <a:r>
              <a:rPr lang="ko-KR" altLang="en-US" sz="1600">
                <a:solidFill>
                  <a:schemeClr val="tx1"/>
                </a:solidFill>
              </a:rPr>
              <a:t>개발자</a:t>
            </a:r>
            <a:br>
              <a:rPr lang="en-US" altLang="ko-KR" sz="1600">
                <a:solidFill>
                  <a:schemeClr val="tx1"/>
                </a:solidFill>
              </a:rPr>
            </a:br>
            <a:r>
              <a:rPr lang="ko-KR" altLang="en-US" sz="1600" b="1">
                <a:solidFill>
                  <a:schemeClr val="tx1"/>
                </a:solidFill>
              </a:rPr>
              <a:t>폴 뒤부아</a:t>
            </a:r>
            <a:r>
              <a:rPr lang="en-US" altLang="ko-KR" sz="1600" b="1">
                <a:solidFill>
                  <a:schemeClr val="tx1"/>
                </a:solidFill>
              </a:rPr>
              <a:t>, </a:t>
            </a:r>
            <a:r>
              <a:rPr lang="ko-KR" altLang="en-US" sz="1600" b="1">
                <a:solidFill>
                  <a:schemeClr val="tx1"/>
                </a:solidFill>
              </a:rPr>
              <a:t>짐 허거닌</a:t>
            </a:r>
            <a:endParaRPr lang="en-US" altLang="ko-KR" sz="1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577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10.11 2</a:t>
            </a:r>
            <a:r>
              <a:rPr lang="ko-KR" altLang="en-US" sz="3400" spc="-150" dirty="0"/>
              <a:t>차원 배열에서 논리적인 인덱싱을 해 보자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52238" y="1264777"/>
            <a:ext cx="10779485" cy="4917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2</a:t>
            </a:r>
            <a:r>
              <a:rPr lang="ko-KR" altLang="en-US" sz="2000" dirty="0"/>
              <a:t>차원 배열에서도 어떤 조건을 주어서 조건에 맞는 값들만 추려낼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이 코드는 </a:t>
            </a:r>
            <a:r>
              <a:rPr lang="en-US" altLang="ko-KR" sz="2000" dirty="0" err="1"/>
              <a:t>np_array</a:t>
            </a:r>
            <a:r>
              <a:rPr lang="ko-KR" altLang="en-US" sz="2000" dirty="0"/>
              <a:t>에 </a:t>
            </a:r>
            <a:r>
              <a:rPr lang="en-US" altLang="ko-KR" sz="2000" dirty="0"/>
              <a:t>1</a:t>
            </a:r>
            <a:r>
              <a:rPr lang="ko-KR" altLang="en-US" sz="2000" dirty="0"/>
              <a:t>에서 </a:t>
            </a:r>
            <a:r>
              <a:rPr lang="en-US" altLang="ko-KR" sz="2000" dirty="0"/>
              <a:t>9</a:t>
            </a:r>
            <a:r>
              <a:rPr lang="ko-KR" altLang="en-US" sz="2000" dirty="0"/>
              <a:t>까지의 값이 들어있는 </a:t>
            </a:r>
            <a:r>
              <a:rPr lang="en-US" altLang="ko-KR" sz="2000" dirty="0"/>
              <a:t>2</a:t>
            </a:r>
            <a:r>
              <a:rPr lang="ko-KR" altLang="en-US" sz="2000" dirty="0"/>
              <a:t>차원 배열에 대해서 </a:t>
            </a:r>
            <a:r>
              <a:rPr lang="en-US" altLang="ko-KR" sz="2000" dirty="0" err="1"/>
              <a:t>np_array</a:t>
            </a:r>
            <a:r>
              <a:rPr lang="en-US" altLang="ko-KR" sz="2000" dirty="0"/>
              <a:t> &gt; 5</a:t>
            </a:r>
            <a:r>
              <a:rPr lang="ko-KR" altLang="en-US" sz="2000" dirty="0"/>
              <a:t> 계산식의 결과를 보여준다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이 계산의 결과 </a:t>
            </a:r>
            <a:r>
              <a:rPr lang="en-US" altLang="ko-KR" sz="2000" dirty="0"/>
              <a:t>1, 2, 3, 4, 5</a:t>
            </a:r>
            <a:r>
              <a:rPr lang="ko-KR" altLang="en-US" sz="2000" dirty="0"/>
              <a:t>까지의 값은 </a:t>
            </a:r>
            <a:r>
              <a:rPr lang="en-US" altLang="ko-KR" sz="2000" dirty="0"/>
              <a:t>1&gt;5, 2&gt;5,..., 5&gt;5</a:t>
            </a:r>
            <a:r>
              <a:rPr lang="ko-KR" altLang="en-US" sz="2000" dirty="0"/>
              <a:t> 의 연산의 결과인 </a:t>
            </a:r>
            <a:r>
              <a:rPr lang="en-US" altLang="ko-KR" sz="2000" dirty="0"/>
              <a:t>False</a:t>
            </a:r>
            <a:r>
              <a:rPr lang="ko-KR" altLang="en-US" sz="2000" dirty="0"/>
              <a:t> 값이 나타남을 알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나머지 값인 </a:t>
            </a:r>
            <a:r>
              <a:rPr lang="en-US" altLang="ko-KR" sz="2000" dirty="0"/>
              <a:t>6, 7, 8, 9</a:t>
            </a:r>
            <a:r>
              <a:rPr lang="ko-KR" altLang="en-US" sz="2000" dirty="0"/>
              <a:t>는 모두 </a:t>
            </a:r>
            <a:r>
              <a:rPr lang="en-US" altLang="ko-KR" sz="2000" dirty="0"/>
              <a:t>5</a:t>
            </a:r>
            <a:r>
              <a:rPr lang="ko-KR" altLang="en-US" sz="2000" dirty="0"/>
              <a:t>보다 크기 때문에 </a:t>
            </a:r>
            <a:r>
              <a:rPr lang="en-US" altLang="ko-KR" sz="2000" dirty="0"/>
              <a:t>True</a:t>
            </a:r>
            <a:r>
              <a:rPr lang="ko-KR" altLang="en-US" sz="2000" dirty="0"/>
              <a:t> 값이 나타남을 알 수 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0" indent="0">
              <a:buNone/>
            </a:pPr>
            <a:br>
              <a:rPr lang="ko-KR" altLang="en-US" dirty="0"/>
            </a:b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01021B-0588-4AE7-80C7-A686A8FD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38" y="3429000"/>
            <a:ext cx="8631455" cy="188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60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2700" y="455245"/>
            <a:ext cx="9624695" cy="229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4696" y="751577"/>
            <a:ext cx="968721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2</a:t>
            </a:r>
            <a:r>
              <a:rPr lang="ko-KR" altLang="en-US" sz="2400" dirty="0"/>
              <a:t>차원 배열에 대해서 비교연산자를 사용하면 위와 같이 </a:t>
            </a:r>
            <a:r>
              <a:rPr lang="en-US" altLang="ko-KR" sz="2400" dirty="0"/>
              <a:t>True, False</a:t>
            </a:r>
            <a:r>
              <a:rPr lang="ko-KR" altLang="en-US" sz="2400" dirty="0"/>
              <a:t>로 이루어진 배열이 반환되는데</a:t>
            </a:r>
            <a:r>
              <a:rPr lang="en-US" altLang="ko-KR" sz="2400" dirty="0"/>
              <a:t>, </a:t>
            </a:r>
            <a:r>
              <a:rPr lang="ko-KR" altLang="en-US" sz="2400" dirty="0"/>
              <a:t>이것을 이용하여 특정한 값들을 뽑아낼 수도 있다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다음과 같이 코드를 살펴보자</a:t>
            </a:r>
            <a:r>
              <a:rPr lang="en-US" altLang="ko-KR" sz="2400" dirty="0"/>
              <a:t>. </a:t>
            </a:r>
            <a:r>
              <a:rPr lang="ko-KR" altLang="en-US" sz="2400" dirty="0"/>
              <a:t>이 코드를 살펴보면 </a:t>
            </a:r>
            <a:r>
              <a:rPr lang="en-US" altLang="ko-KR" sz="2400" dirty="0" err="1"/>
              <a:t>np_array</a:t>
            </a:r>
            <a:r>
              <a:rPr lang="ko-KR" altLang="en-US" sz="2400" dirty="0"/>
              <a:t>의 큰 괄호 내부에서 </a:t>
            </a:r>
            <a:r>
              <a:rPr lang="en-US" altLang="ko-KR" sz="2400" dirty="0" err="1"/>
              <a:t>np_array</a:t>
            </a:r>
            <a:r>
              <a:rPr lang="en-US" altLang="ko-KR" sz="2400" dirty="0"/>
              <a:t> &gt; 5</a:t>
            </a:r>
            <a:r>
              <a:rPr lang="ko-KR" altLang="en-US" sz="2400" dirty="0"/>
              <a:t> 연산을 적용하였다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이렇게 할 경우 </a:t>
            </a:r>
            <a:r>
              <a:rPr lang="en-US" altLang="ko-KR" sz="2400" dirty="0" err="1"/>
              <a:t>np_array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배열내의</a:t>
            </a:r>
            <a:r>
              <a:rPr lang="ko-KR" altLang="en-US" sz="2400" dirty="0"/>
              <a:t> 모든 원소들 중에서 </a:t>
            </a:r>
            <a:r>
              <a:rPr lang="en-US" altLang="ko-KR" sz="2400" dirty="0"/>
              <a:t>5</a:t>
            </a:r>
            <a:r>
              <a:rPr lang="ko-KR" altLang="en-US" sz="2400" dirty="0"/>
              <a:t>보다 큰 값만이 추출되어 </a:t>
            </a:r>
            <a:r>
              <a:rPr lang="en-US" altLang="ko-KR" sz="2400" dirty="0"/>
              <a:t>[6, 7, 8, 9]</a:t>
            </a:r>
            <a:r>
              <a:rPr lang="ko-KR" altLang="en-US" sz="2400" dirty="0"/>
              <a:t>와 같은 </a:t>
            </a:r>
            <a:r>
              <a:rPr lang="en-US" altLang="ko-KR" sz="2400" dirty="0"/>
              <a:t>1</a:t>
            </a:r>
            <a:r>
              <a:rPr lang="ko-KR" altLang="en-US" sz="2400" dirty="0"/>
              <a:t>차원 행렬이 출력되는 것을 볼 수 있다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36" y="3952737"/>
            <a:ext cx="9678751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02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10.11 2</a:t>
            </a:r>
            <a:r>
              <a:rPr lang="ko-KR" altLang="en-US" sz="3400" spc="-150" dirty="0"/>
              <a:t>차원 배열에서 논리적인 인덱싱을 해 보자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986394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좀 더 나아가 아래와 같이 세번째 열을 추려내는 연산을 살펴보면 세번째 열의 모든 원소 </a:t>
            </a:r>
            <a:r>
              <a:rPr lang="en-US" altLang="ko-KR" sz="2400" dirty="0"/>
              <a:t>[3, 6, 9]</a:t>
            </a:r>
            <a:r>
              <a:rPr lang="ko-KR" altLang="en-US" sz="2400" dirty="0"/>
              <a:t>가 나타남을 볼 수 있다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이제 이 </a:t>
            </a:r>
            <a:r>
              <a:rPr lang="ko-KR" altLang="en-US" sz="2400" dirty="0" err="1"/>
              <a:t>슬라이싱의</a:t>
            </a:r>
            <a:r>
              <a:rPr lang="ko-KR" altLang="en-US" sz="2400" dirty="0"/>
              <a:t> 결과 값 </a:t>
            </a:r>
            <a:r>
              <a:rPr lang="en-US" altLang="ko-KR" sz="2400" dirty="0"/>
              <a:t>[3, 6, 9]</a:t>
            </a:r>
            <a:r>
              <a:rPr lang="ko-KR" altLang="en-US" sz="2400" dirty="0"/>
              <a:t>중에서 </a:t>
            </a:r>
            <a:r>
              <a:rPr lang="en-US" altLang="ko-KR" sz="2400" dirty="0"/>
              <a:t>5</a:t>
            </a:r>
            <a:r>
              <a:rPr lang="ko-KR" altLang="en-US" sz="2400" dirty="0"/>
              <a:t>를 넘는 값이 있는지를 </a:t>
            </a:r>
            <a:r>
              <a:rPr lang="ko-KR" altLang="en-US" sz="2400" dirty="0" err="1"/>
              <a:t>부울형으로</a:t>
            </a:r>
            <a:r>
              <a:rPr lang="ko-KR" altLang="en-US" sz="2400" dirty="0"/>
              <a:t> 반환한다</a:t>
            </a:r>
            <a:r>
              <a:rPr lang="en-US" altLang="ko-KR" sz="2400" dirty="0"/>
              <a:t>. </a:t>
            </a:r>
            <a:r>
              <a:rPr lang="ko-KR" altLang="en-US" sz="2400" dirty="0"/>
              <a:t>이 경우 간단하게 다음과 같은 연산을 통해서 </a:t>
            </a:r>
            <a:r>
              <a:rPr lang="en-US" altLang="ko-KR" sz="2400" dirty="0"/>
              <a:t>False, True, True</a:t>
            </a:r>
            <a:r>
              <a:rPr lang="ko-KR" altLang="en-US" sz="2400" dirty="0"/>
              <a:t>를 얻을 수 있다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en-US" altLang="ko-KR" sz="2400" dirty="0"/>
          </a:p>
          <a:p>
            <a:pPr marL="0" indent="0">
              <a:buNone/>
            </a:pPr>
            <a:br>
              <a:rPr lang="ko-KR" altLang="en-US" sz="2400" dirty="0"/>
            </a:b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239" y="3174518"/>
            <a:ext cx="1054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90" y="2448361"/>
            <a:ext cx="9678751" cy="8002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4" y="4881397"/>
            <a:ext cx="9793067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05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10.11 2</a:t>
            </a:r>
            <a:r>
              <a:rPr lang="ko-KR" altLang="en-US" sz="3400" spc="-150" dirty="0"/>
              <a:t>차원 배열에서 논리적인 인덱싱을 해 보자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306377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이제 크기 비교 연산자를 약간 수정하여 다음과 같은 짝수 구하기 연산자를 적용해 보자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위에서 살펴본 바와 같이 </a:t>
            </a:r>
            <a:r>
              <a:rPr lang="en-US" altLang="ko-KR" sz="2400" dirty="0"/>
              <a:t>%2</a:t>
            </a:r>
            <a:r>
              <a:rPr lang="ko-KR" altLang="en-US" sz="2400" dirty="0"/>
              <a:t>의 결과가 </a:t>
            </a:r>
            <a:r>
              <a:rPr lang="en-US" altLang="ko-KR" sz="2400" dirty="0"/>
              <a:t>0</a:t>
            </a:r>
            <a:r>
              <a:rPr lang="ko-KR" altLang="en-US" sz="2400" dirty="0"/>
              <a:t>인 경우가 짝수인 경우에 해당하므로 결과는 짝수 값이 있는 곳만 </a:t>
            </a:r>
            <a:r>
              <a:rPr lang="en-US" altLang="ko-KR" sz="2400" dirty="0"/>
              <a:t>True</a:t>
            </a:r>
            <a:r>
              <a:rPr lang="ko-KR" altLang="en-US" sz="2400" dirty="0"/>
              <a:t>가 나타나고 나머지는 모두 </a:t>
            </a:r>
            <a:r>
              <a:rPr lang="en-US" altLang="ko-KR" sz="2400" dirty="0"/>
              <a:t>False</a:t>
            </a:r>
            <a:r>
              <a:rPr lang="ko-KR" altLang="en-US" sz="2400" dirty="0"/>
              <a:t>가 나타남을 볼 수 있다</a:t>
            </a:r>
            <a:r>
              <a:rPr lang="en-US" altLang="ko-KR" sz="2400" dirty="0"/>
              <a:t>.</a:t>
            </a:r>
            <a:br>
              <a:rPr lang="ko-KR" altLang="en-US" sz="2400" dirty="0"/>
            </a:b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이제 이 값이 </a:t>
            </a:r>
            <a:r>
              <a:rPr lang="en-US" altLang="ko-KR" sz="2400" dirty="0"/>
              <a:t>True</a:t>
            </a:r>
            <a:r>
              <a:rPr lang="ko-KR" altLang="en-US" sz="2400" dirty="0"/>
              <a:t>인 </a:t>
            </a:r>
            <a:r>
              <a:rPr lang="ko-KR" altLang="en-US" sz="2400" dirty="0" err="1"/>
              <a:t>원소만을</a:t>
            </a:r>
            <a:r>
              <a:rPr lang="ko-KR" altLang="en-US" sz="2400" dirty="0"/>
              <a:t> 추출하면 손쉽게 다음과 같은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배열을 얻을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응용하면 특정수의 배수를 추출하는 등의 </a:t>
            </a:r>
            <a:r>
              <a:rPr lang="ko-KR" altLang="en-US" sz="2400" dirty="0" err="1"/>
              <a:t>필터링</a:t>
            </a:r>
            <a:r>
              <a:rPr lang="ko-KR" altLang="en-US" sz="2400" dirty="0"/>
              <a:t> 작업을 손쉽게 할 수 있다</a:t>
            </a:r>
            <a:endParaRPr lang="en-US" altLang="ko-KR" sz="2400" dirty="0"/>
          </a:p>
          <a:p>
            <a:pPr marL="0" indent="0">
              <a:buNone/>
            </a:pPr>
            <a:br>
              <a:rPr lang="ko-KR" altLang="en-US" sz="2400" dirty="0"/>
            </a:b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239" y="3174518"/>
            <a:ext cx="1054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91" y="3129406"/>
            <a:ext cx="9589176" cy="13739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1" y="5550342"/>
            <a:ext cx="9589176" cy="82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05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10.12 arange</a:t>
            </a:r>
            <a:r>
              <a:rPr lang="en-US" altLang="ko-KR" sz="3400" spc="-150" dirty="0"/>
              <a:t>() </a:t>
            </a:r>
            <a:r>
              <a:rPr lang="ko-KR" altLang="en-US" sz="3400" spc="-150" dirty="0"/>
              <a:t>함수와 </a:t>
            </a:r>
            <a:r>
              <a:rPr lang="en-US" altLang="ko-KR" sz="3400" spc="-150" dirty="0"/>
              <a:t>range()</a:t>
            </a:r>
            <a:r>
              <a:rPr lang="ko-KR" altLang="en-US" sz="3400" spc="-150" dirty="0"/>
              <a:t> 함수의 비교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306377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넘파이도</a:t>
            </a:r>
            <a:r>
              <a:rPr lang="ko-KR" altLang="en-US" sz="2400" dirty="0"/>
              <a:t> 많은 함수들을 가지고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제일 먼저 살펴볼 </a:t>
            </a:r>
            <a:r>
              <a:rPr lang="ko-KR" altLang="en-US" sz="2400"/>
              <a:t>함수는 </a:t>
            </a:r>
            <a:r>
              <a:rPr lang="en-US" altLang="ko-KR" sz="2400"/>
              <a:t>arange</a:t>
            </a:r>
            <a:r>
              <a:rPr lang="en-US" altLang="ko-KR" sz="2400" dirty="0"/>
              <a:t>() </a:t>
            </a:r>
            <a:r>
              <a:rPr lang="ko-KR" altLang="en-US" sz="2400" dirty="0"/>
              <a:t>함수이다</a:t>
            </a:r>
            <a:r>
              <a:rPr lang="en-US" altLang="ko-KR" sz="2400" dirty="0"/>
              <a:t>.</a:t>
            </a:r>
            <a:br>
              <a:rPr lang="ko-KR" altLang="en-US" sz="2400" dirty="0"/>
            </a:b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br>
              <a:rPr lang="ko-KR" altLang="en-US" sz="2400" dirty="0"/>
            </a:b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01" y="2383019"/>
            <a:ext cx="8734944" cy="25280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50" y="5145304"/>
            <a:ext cx="9774014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1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10.12 arange</a:t>
            </a:r>
            <a:r>
              <a:rPr lang="en-US" altLang="ko-KR" sz="3400" spc="-150" dirty="0"/>
              <a:t>() </a:t>
            </a:r>
            <a:r>
              <a:rPr lang="ko-KR" altLang="en-US" sz="3400" spc="-150" dirty="0"/>
              <a:t>함수와 </a:t>
            </a:r>
            <a:r>
              <a:rPr lang="en-US" altLang="ko-KR" sz="3400" spc="-150" dirty="0"/>
              <a:t>range()</a:t>
            </a:r>
            <a:r>
              <a:rPr lang="ko-KR" altLang="en-US" sz="3400" spc="-150" dirty="0"/>
              <a:t> 함수의 비교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127003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/>
              <a:t>시작값을</a:t>
            </a:r>
            <a:r>
              <a:rPr lang="ko-KR" altLang="en-US" sz="1800" dirty="0"/>
              <a:t> 지정하려면 다음과 같이 한다</a:t>
            </a:r>
            <a:r>
              <a:rPr lang="en-US" altLang="ko-KR" sz="1800" dirty="0"/>
              <a:t>.</a:t>
            </a:r>
            <a:br>
              <a:rPr lang="ko-KR" altLang="en-US" sz="1800" dirty="0"/>
            </a:b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증가되는 값을 지정하려면 다음과 같이 한다</a:t>
            </a:r>
            <a:r>
              <a:rPr lang="en-US" altLang="ko-KR" sz="1800" dirty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br>
              <a:rPr lang="ko-KR" altLang="en-US" sz="2400" dirty="0"/>
            </a:b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22700" y="3125858"/>
            <a:ext cx="1054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2700" y="3260078"/>
            <a:ext cx="9012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이것은 우리가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반복문을</a:t>
            </a:r>
            <a:r>
              <a:rPr lang="ko-KR" altLang="en-US" dirty="0"/>
              <a:t> 위해 많이 사용했던 </a:t>
            </a:r>
            <a:r>
              <a:rPr lang="en-US" altLang="ko-KR" dirty="0"/>
              <a:t>range() </a:t>
            </a:r>
            <a:r>
              <a:rPr lang="ko-KR" altLang="en-US" dirty="0"/>
              <a:t>함수와 비슷하다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en-US" altLang="ko-KR" dirty="0"/>
              <a:t>range()</a:t>
            </a:r>
            <a:r>
              <a:rPr lang="ko-KR" altLang="en-US" dirty="0"/>
              <a:t>를 통해 생성된 것은 반복 가능 객체이고 이것으로 리스트를 </a:t>
            </a:r>
            <a:r>
              <a:rPr lang="ko-KR" altLang="en-US" dirty="0" err="1"/>
              <a:t>만들수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700" y="5527259"/>
            <a:ext cx="90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</a:t>
            </a:r>
            <a:r>
              <a:rPr lang="en-US" altLang="ko-KR" dirty="0"/>
              <a:t>range()</a:t>
            </a:r>
            <a:r>
              <a:rPr lang="ko-KR" altLang="en-US" dirty="0"/>
              <a:t>를 써서 </a:t>
            </a:r>
            <a:r>
              <a:rPr lang="en-US" altLang="ko-KR" dirty="0" err="1"/>
              <a:t>arange</a:t>
            </a:r>
            <a:r>
              <a:rPr lang="en-US" altLang="ko-KR" dirty="0"/>
              <a:t>()</a:t>
            </a:r>
            <a:r>
              <a:rPr lang="ko-KR" altLang="en-US" dirty="0"/>
              <a:t>와 같이 </a:t>
            </a:r>
            <a:r>
              <a:rPr lang="ko-KR" altLang="en-US" dirty="0" err="1"/>
              <a:t>넘파이</a:t>
            </a:r>
            <a:r>
              <a:rPr lang="ko-KR" altLang="en-US" dirty="0"/>
              <a:t> 배열을 만들고 싶다면 다음과 같은 일을 수행하면 </a:t>
            </a:r>
            <a:r>
              <a:rPr lang="ko-KR" altLang="en-US"/>
              <a:t>된다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2" y="1408323"/>
            <a:ext cx="8888095" cy="7530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82" y="2452566"/>
            <a:ext cx="8888095" cy="788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93" y="3842371"/>
            <a:ext cx="8916674" cy="17728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72" y="6098510"/>
            <a:ext cx="8888095" cy="7457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B3FACA-A757-4AFD-ADBD-DF8D122A8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351"/>
          <a:stretch/>
        </p:blipFill>
        <p:spPr>
          <a:xfrm>
            <a:off x="4913698" y="6055419"/>
            <a:ext cx="3524007" cy="788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49B68A-5D3C-4383-B192-312500BB4575}"/>
              </a:ext>
            </a:extLst>
          </p:cNvPr>
          <p:cNvSpPr txBox="1"/>
          <p:nvPr/>
        </p:nvSpPr>
        <p:spPr>
          <a:xfrm>
            <a:off x="4054890" y="5894483"/>
            <a:ext cx="723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/>
              <a:t>=</a:t>
            </a:r>
            <a:endParaRPr lang="ko-KR" altLang="en-US" sz="6000"/>
          </a:p>
        </p:txBody>
      </p:sp>
    </p:spTree>
    <p:extLst>
      <p:ext uri="{BB962C8B-B14F-4D97-AF65-F5344CB8AC3E}">
        <p14:creationId xmlns:p14="http://schemas.microsoft.com/office/powerpoint/2010/main" val="34251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91455" y="-33307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10.13</a:t>
            </a:r>
            <a:r>
              <a:rPr lang="ko-KR" altLang="en-US" sz="3400" spc="-150" dirty="0"/>
              <a:t> </a:t>
            </a:r>
            <a:r>
              <a:rPr lang="en-US" altLang="ko-KR" sz="3400" spc="-150" dirty="0" err="1"/>
              <a:t>linspace</a:t>
            </a:r>
            <a:r>
              <a:rPr lang="en-US" altLang="ko-KR" sz="3400" spc="-150" dirty="0"/>
              <a:t>() </a:t>
            </a:r>
            <a:r>
              <a:rPr lang="ko-KR" altLang="en-US" sz="3400" spc="-150" dirty="0"/>
              <a:t>함수와 </a:t>
            </a:r>
            <a:r>
              <a:rPr lang="en-US" altLang="ko-KR" sz="3400" spc="-150" dirty="0" err="1"/>
              <a:t>logspace</a:t>
            </a:r>
            <a:r>
              <a:rPr lang="en-US" altLang="ko-KR" sz="3400" spc="-150" dirty="0"/>
              <a:t>() </a:t>
            </a:r>
            <a:r>
              <a:rPr lang="ko-KR" altLang="en-US" sz="3400" spc="-150" dirty="0"/>
              <a:t>함수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127003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/>
              <a:t>linspace</a:t>
            </a:r>
            <a:r>
              <a:rPr lang="en-US" altLang="ko-KR" sz="1800" dirty="0"/>
              <a:t>()</a:t>
            </a:r>
            <a:r>
              <a:rPr lang="ko-KR" altLang="en-US" sz="1800" dirty="0"/>
              <a:t>는 상당히 많이 사용되는 함수이다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linspace</a:t>
            </a:r>
            <a:r>
              <a:rPr lang="en-US" altLang="ko-KR" sz="1800" dirty="0"/>
              <a:t>()</a:t>
            </a:r>
            <a:r>
              <a:rPr lang="ko-KR" altLang="en-US" sz="1800" dirty="0"/>
              <a:t>는 </a:t>
            </a:r>
            <a:r>
              <a:rPr lang="ko-KR" altLang="en-US" sz="1800" dirty="0" err="1"/>
              <a:t>시작값부터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끝값까지</a:t>
            </a:r>
            <a:r>
              <a:rPr lang="ko-KR" altLang="en-US" sz="1800" dirty="0"/>
              <a:t> 균일한 간격으로 지정된 개수만큼의 배열을 생성한다</a:t>
            </a:r>
            <a:r>
              <a:rPr lang="en-US" altLang="ko-KR" sz="1800" dirty="0"/>
              <a:t>. 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br>
              <a:rPr lang="ko-KR" altLang="en-US" sz="2400" dirty="0"/>
            </a:b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22700" y="3125858"/>
            <a:ext cx="1054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3B3DBB-8FB4-DA4B-9546-3AC365B89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87" y="1716811"/>
            <a:ext cx="7493620" cy="21786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2700" y="4027527"/>
            <a:ext cx="1099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비슷한 함수로 </a:t>
            </a:r>
            <a:r>
              <a:rPr lang="en-US" altLang="ko-KR" dirty="0" err="1"/>
              <a:t>logspace</a:t>
            </a:r>
            <a:r>
              <a:rPr lang="en-US" altLang="ko-KR" dirty="0"/>
              <a:t>() </a:t>
            </a:r>
            <a:r>
              <a:rPr lang="ko-KR" altLang="en-US" dirty="0"/>
              <a:t>함수가 있다</a:t>
            </a:r>
            <a:r>
              <a:rPr lang="en-US" altLang="ko-KR" dirty="0"/>
              <a:t>. </a:t>
            </a:r>
            <a:r>
              <a:rPr lang="ko-KR" altLang="en-US" dirty="0"/>
              <a:t>이것은 로그 스케일로 수들을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D719539-0064-5748-AC74-8524C399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613" y="4396859"/>
            <a:ext cx="7248293" cy="235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27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48" y="1718331"/>
            <a:ext cx="9678751" cy="21910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4" y="4397246"/>
            <a:ext cx="9745435" cy="1438476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67204" y="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10.13</a:t>
            </a:r>
            <a:r>
              <a:rPr lang="ko-KR" altLang="en-US" sz="3400" spc="-150" dirty="0"/>
              <a:t> </a:t>
            </a:r>
            <a:r>
              <a:rPr lang="en-US" altLang="ko-KR" sz="3400" spc="-150" dirty="0" err="1"/>
              <a:t>linspace</a:t>
            </a:r>
            <a:r>
              <a:rPr lang="en-US" altLang="ko-KR" sz="3400" spc="-150" dirty="0"/>
              <a:t>() </a:t>
            </a:r>
            <a:r>
              <a:rPr lang="ko-KR" altLang="en-US" sz="3400" spc="-150" dirty="0"/>
              <a:t>함수와 </a:t>
            </a:r>
            <a:r>
              <a:rPr lang="en-US" altLang="ko-KR" sz="3400" spc="-150" dirty="0" err="1"/>
              <a:t>logspace</a:t>
            </a:r>
            <a:r>
              <a:rPr lang="en-US" altLang="ko-KR" sz="3400" spc="-150" dirty="0"/>
              <a:t>() </a:t>
            </a:r>
            <a:r>
              <a:rPr lang="ko-KR" altLang="en-US" sz="3400" spc="-150" dirty="0"/>
              <a:t>함수</a:t>
            </a:r>
          </a:p>
        </p:txBody>
      </p:sp>
      <p:sp>
        <p:nvSpPr>
          <p:cNvPr id="5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7470001" y="1126714"/>
            <a:ext cx="3083298" cy="902838"/>
          </a:xfrm>
          <a:prstGeom prst="wedgeRoundRectCallout">
            <a:avLst>
              <a:gd name="adj1" fmla="val -62347"/>
              <a:gd name="adj2" fmla="val 328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linspace</a:t>
            </a:r>
            <a:r>
              <a:rPr lang="en-US" altLang="ko-KR" dirty="0">
                <a:solidFill>
                  <a:srgbClr val="FF0000"/>
                </a:solidFill>
              </a:rPr>
              <a:t>(0, 10, 100)</a:t>
            </a:r>
            <a:r>
              <a:rPr lang="ko-KR" altLang="en-US" dirty="0">
                <a:solidFill>
                  <a:srgbClr val="FF0000"/>
                </a:solidFill>
              </a:rPr>
              <a:t>이라고 호출하면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>
                <a:solidFill>
                  <a:srgbClr val="FF0000"/>
                </a:solidFill>
              </a:rPr>
              <a:t>까지 총 </a:t>
            </a:r>
            <a:r>
              <a:rPr lang="en-US" altLang="ko-KR" dirty="0">
                <a:solidFill>
                  <a:srgbClr val="FF0000"/>
                </a:solidFill>
              </a:rPr>
              <a:t>100</a:t>
            </a:r>
            <a:r>
              <a:rPr lang="ko-KR" altLang="en-US" dirty="0">
                <a:solidFill>
                  <a:srgbClr val="FF0000"/>
                </a:solidFill>
              </a:rPr>
              <a:t>개의 수들이 생성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8229230" y="3709036"/>
            <a:ext cx="3516654" cy="1103188"/>
          </a:xfrm>
          <a:prstGeom prst="wedgeRoundRectCallout">
            <a:avLst>
              <a:gd name="adj1" fmla="val -62820"/>
              <a:gd name="adj2" fmla="val 2987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logspace</a:t>
            </a:r>
            <a:r>
              <a:rPr lang="en-US" altLang="ko-KR" dirty="0">
                <a:solidFill>
                  <a:srgbClr val="FF0000"/>
                </a:solidFill>
              </a:rPr>
              <a:t>(x, y, </a:t>
            </a:r>
            <a:r>
              <a:rPr lang="en-US" altLang="ko-KR">
                <a:solidFill>
                  <a:srgbClr val="FF0000"/>
                </a:solidFill>
              </a:rPr>
              <a:t>n) : </a:t>
            </a:r>
            <a:r>
              <a:rPr lang="ko-KR" altLang="en-US" dirty="0">
                <a:solidFill>
                  <a:srgbClr val="FF0000"/>
                </a:solidFill>
              </a:rPr>
              <a:t>생성되는 수의 시작은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altLang="ko-KR" baseline="30000" dirty="0">
                <a:solidFill>
                  <a:srgbClr val="FF0000"/>
                </a:solidFill>
              </a:rPr>
              <a:t>x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부터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altLang="ko-KR" baseline="30000" dirty="0">
                <a:solidFill>
                  <a:srgbClr val="FF0000"/>
                </a:solidFill>
              </a:rPr>
              <a:t>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까지가 되며</a:t>
            </a:r>
            <a:r>
              <a:rPr lang="en-US" altLang="ko-KR" dirty="0">
                <a:solidFill>
                  <a:srgbClr val="FF0000"/>
                </a:solidFill>
              </a:rPr>
              <a:t>, n </a:t>
            </a:r>
            <a:r>
              <a:rPr lang="ko-KR" altLang="en-US" dirty="0">
                <a:solidFill>
                  <a:srgbClr val="FF0000"/>
                </a:solidFill>
              </a:rPr>
              <a:t>개의 수가 생성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86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40646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10.14</a:t>
            </a:r>
            <a:r>
              <a:rPr lang="ko-KR" altLang="en-US" sz="3400" spc="-150" dirty="0"/>
              <a:t> 배열의 형태를 바꾸는 </a:t>
            </a:r>
            <a:r>
              <a:rPr lang="en-US" altLang="ko-KR" sz="3400" spc="-150" dirty="0"/>
              <a:t>reshape() </a:t>
            </a:r>
            <a:r>
              <a:rPr lang="ko-KR" altLang="en-US" sz="3400" spc="-150" dirty="0"/>
              <a:t>함수와 </a:t>
            </a:r>
            <a:r>
              <a:rPr lang="en-US" altLang="ko-KR" sz="3400" spc="-150" dirty="0"/>
              <a:t>flatten() </a:t>
            </a:r>
            <a:r>
              <a:rPr lang="ko-KR" altLang="en-US" sz="3400" spc="-150" dirty="0"/>
              <a:t>함수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1" y="3883887"/>
            <a:ext cx="9707330" cy="1047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21" y="4931783"/>
            <a:ext cx="9669224" cy="13432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763" y="1965753"/>
            <a:ext cx="6527800" cy="2338159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22700" y="1127003"/>
            <a:ext cx="10916671" cy="1559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reshape() </a:t>
            </a:r>
            <a:r>
              <a:rPr lang="ko-KR" altLang="en-US" sz="2400" dirty="0"/>
              <a:t>함수는 상당히 많이 </a:t>
            </a:r>
            <a:r>
              <a:rPr lang="ko-KR" altLang="en-US" sz="2400"/>
              <a:t>사용되는 함수이다</a:t>
            </a:r>
            <a:r>
              <a:rPr lang="en-US" altLang="ko-KR" sz="2400"/>
              <a:t>. </a:t>
            </a:r>
            <a:r>
              <a:rPr lang="ko-KR" altLang="en-US" sz="2400"/>
              <a:t>데이터의 </a:t>
            </a:r>
            <a:r>
              <a:rPr lang="ko-KR" altLang="en-US" sz="2400" dirty="0"/>
              <a:t>개수는 유지한 채로 배열의 차원과 형태를 변경한다</a:t>
            </a:r>
            <a:r>
              <a:rPr lang="en-US" altLang="ko-KR" sz="2400" dirty="0"/>
              <a:t>. </a:t>
            </a:r>
            <a:r>
              <a:rPr lang="ko-KR" altLang="en-US" sz="2400" dirty="0"/>
              <a:t>이 함수의 인자인 </a:t>
            </a:r>
            <a:r>
              <a:rPr lang="en-US" altLang="ko-KR" sz="2400" dirty="0"/>
              <a:t>shape</a:t>
            </a:r>
            <a:r>
              <a:rPr lang="ko-KR" altLang="en-US" sz="2400" dirty="0"/>
              <a:t>을 </a:t>
            </a:r>
            <a:r>
              <a:rPr lang="ko-KR" altLang="en-US" sz="2400" dirty="0" err="1"/>
              <a:t>튜플의</a:t>
            </a:r>
            <a:r>
              <a:rPr lang="ko-KR" altLang="en-US" sz="2400" dirty="0"/>
              <a:t> 형태로 넘겨주는 것이 원칙이지만 </a:t>
            </a:r>
            <a:r>
              <a:rPr lang="en-US" altLang="ko-KR" sz="2400" dirty="0"/>
              <a:t>reshape(x, y)</a:t>
            </a:r>
            <a:r>
              <a:rPr lang="ko-KR" altLang="en-US" sz="2400" dirty="0"/>
              <a:t>라고 하면 </a:t>
            </a:r>
            <a:r>
              <a:rPr lang="en-US" altLang="ko-KR" sz="2400" dirty="0"/>
              <a:t>reshape((x, y))</a:t>
            </a:r>
            <a:r>
              <a:rPr lang="ko-KR" altLang="en-US" sz="2400" dirty="0"/>
              <a:t>와 동일하게 </a:t>
            </a:r>
            <a:r>
              <a:rPr lang="ko-KR" altLang="en-US" sz="2400"/>
              <a:t>처리된다</a:t>
            </a:r>
            <a:r>
              <a:rPr lang="en-US" altLang="ko-KR" sz="240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861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65" y="2077718"/>
            <a:ext cx="9707330" cy="2257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97" y="4251449"/>
            <a:ext cx="9659698" cy="1400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15" y="5631161"/>
            <a:ext cx="9707330" cy="852024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10.14</a:t>
            </a:r>
            <a:r>
              <a:rPr lang="ko-KR" altLang="en-US" sz="3400" spc="-150" dirty="0"/>
              <a:t> 배열의 형태를 바꾸는 </a:t>
            </a:r>
            <a:r>
              <a:rPr lang="en-US" altLang="ko-KR" sz="3400" spc="-150" dirty="0"/>
              <a:t>reshape() </a:t>
            </a:r>
            <a:r>
              <a:rPr lang="ko-KR" altLang="en-US" sz="3400" spc="-150" dirty="0"/>
              <a:t>함수와 </a:t>
            </a:r>
            <a:r>
              <a:rPr lang="en-US" altLang="ko-KR" sz="3400" spc="-150" dirty="0"/>
              <a:t>flatten() </a:t>
            </a:r>
            <a:r>
              <a:rPr lang="ko-KR" altLang="en-US" sz="3400" spc="-150" dirty="0"/>
              <a:t>함수</a:t>
            </a:r>
          </a:p>
        </p:txBody>
      </p:sp>
      <p:sp>
        <p:nvSpPr>
          <p:cNvPr id="8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4331229" y="2965630"/>
            <a:ext cx="3710617" cy="829957"/>
          </a:xfrm>
          <a:prstGeom prst="wedgeRoundRectCallout">
            <a:avLst>
              <a:gd name="adj1" fmla="val -62347"/>
              <a:gd name="adj2" fmla="val 328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인수로 </a:t>
            </a:r>
            <a:r>
              <a:rPr lang="en-US" altLang="ko-KR" dirty="0">
                <a:solidFill>
                  <a:srgbClr val="FF0000"/>
                </a:solidFill>
              </a:rPr>
              <a:t>-1</a:t>
            </a:r>
            <a:r>
              <a:rPr lang="ko-KR" altLang="en-US" dirty="0">
                <a:solidFill>
                  <a:srgbClr val="FF0000"/>
                </a:solidFill>
              </a:rPr>
              <a:t>을 전달하면 데이터의 개수에 맞춰서 자동으로 배열의 형태가 결정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4476175" y="4229686"/>
            <a:ext cx="3641345" cy="976612"/>
          </a:xfrm>
          <a:prstGeom prst="wedgeRoundRectCallout">
            <a:avLst>
              <a:gd name="adj1" fmla="val -62347"/>
              <a:gd name="adj2" fmla="val 328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reshape()</a:t>
            </a:r>
            <a:r>
              <a:rPr lang="ko-KR" altLang="en-US" dirty="0">
                <a:solidFill>
                  <a:srgbClr val="FF0000"/>
                </a:solidFill>
              </a:rPr>
              <a:t>에 의해 생성될 배열의 형태가 호환되지 않을 경우 발생하는 오류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7828116" y="5430031"/>
            <a:ext cx="3533280" cy="976611"/>
          </a:xfrm>
          <a:prstGeom prst="wedgeRoundRectCallout">
            <a:avLst>
              <a:gd name="adj1" fmla="val -56936"/>
              <a:gd name="adj2" fmla="val 2387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flatten()</a:t>
            </a:r>
            <a:r>
              <a:rPr lang="ko-KR" altLang="en-US" dirty="0">
                <a:solidFill>
                  <a:srgbClr val="FF0000"/>
                </a:solidFill>
              </a:rPr>
              <a:t>은 평탄화 함수로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차원 이상의 고차원 배열을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차원 배열로 만들어 준다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DC7AF3-D257-40C8-A39A-D3E34B3B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647" y="1125774"/>
            <a:ext cx="970733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0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11707" y="-118885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10.0 </a:t>
            </a:r>
            <a:r>
              <a:rPr lang="ko-KR" altLang="en-US" sz="3400" spc="-150"/>
              <a:t>넘파이</a:t>
            </a:r>
            <a:r>
              <a:rPr lang="en-US" altLang="ko-KR" sz="3400" spc="-150"/>
              <a:t>(NumPy)</a:t>
            </a:r>
            <a:r>
              <a:rPr lang="ko-KR" altLang="en-US" sz="3400" spc="-150"/>
              <a:t>란</a:t>
            </a:r>
            <a:r>
              <a:rPr lang="en-US" altLang="ko-KR" sz="3400" spc="-150"/>
              <a:t>?</a:t>
            </a:r>
            <a:endParaRPr lang="ko-KR" altLang="en-US" sz="3400" spc="-15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6477AAD-DD8A-48C8-AABA-DD6A97F8A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07" y="4171705"/>
            <a:ext cx="11057592" cy="2686295"/>
          </a:xfrm>
        </p:spPr>
        <p:txBody>
          <a:bodyPr>
            <a:normAutofit/>
          </a:bodyPr>
          <a:lstStyle/>
          <a:p>
            <a:r>
              <a:rPr lang="en-US" altLang="ko-KR" sz="2400"/>
              <a:t>2005</a:t>
            </a:r>
            <a:r>
              <a:rPr lang="ko-KR" altLang="en-US" sz="2400"/>
              <a:t>년</a:t>
            </a:r>
            <a:r>
              <a:rPr lang="en-US" altLang="ko-KR" sz="2400"/>
              <a:t>, </a:t>
            </a:r>
            <a:r>
              <a:rPr lang="ko-KR" altLang="en-US" sz="2400"/>
              <a:t>데이터 과학자 </a:t>
            </a:r>
            <a:r>
              <a:rPr lang="ko-KR" altLang="en-US" sz="2400" b="1"/>
              <a:t>트래비스 올리펀트</a:t>
            </a:r>
            <a:r>
              <a:rPr lang="ko-KR" altLang="en-US" sz="2400"/>
              <a:t>는 </a:t>
            </a:r>
            <a:r>
              <a:rPr lang="en-US" altLang="ko-KR" sz="2400"/>
              <a:t>Numarray</a:t>
            </a:r>
            <a:r>
              <a:rPr lang="ko-KR" altLang="en-US" sz="2400"/>
              <a:t>의 유용하고 강력한 </a:t>
            </a:r>
            <a:br>
              <a:rPr lang="en-US" altLang="ko-KR" sz="2400"/>
            </a:br>
            <a:r>
              <a:rPr lang="ko-KR" altLang="en-US" sz="2400"/>
              <a:t>기능을 </a:t>
            </a:r>
            <a:r>
              <a:rPr lang="en-US" altLang="ko-KR" sz="2400"/>
              <a:t>Numeric </a:t>
            </a:r>
            <a:r>
              <a:rPr lang="ko-KR" altLang="en-US" sz="2400"/>
              <a:t>패키지에 통합시키고 더욱 직관적으로 프로그래밍 할 수 있게 개선하여 하나의 패키지 </a:t>
            </a:r>
            <a:r>
              <a:rPr lang="en-US" altLang="ko-KR" sz="2400" b="1"/>
              <a:t>NumPy</a:t>
            </a:r>
            <a:r>
              <a:rPr lang="ko-KR" altLang="en-US" sz="2400"/>
              <a:t>를 만들어냈다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이것이 오늘날까지 사용되는 </a:t>
            </a:r>
            <a:r>
              <a:rPr lang="en-US" altLang="ko-KR" sz="2400"/>
              <a:t>Numpy</a:t>
            </a:r>
            <a:r>
              <a:rPr lang="ko-KR" altLang="en-US" sz="2400"/>
              <a:t>의 시초이며</a:t>
            </a:r>
            <a:r>
              <a:rPr lang="en-US" altLang="ko-KR" sz="2400"/>
              <a:t>, </a:t>
            </a:r>
            <a:r>
              <a:rPr lang="ko-KR" altLang="en-US" sz="2400"/>
              <a:t>직관적이고 풍부한 기능을 갖춘 파이썬이 빠른 수치계산까지 가능해짐에 따라 </a:t>
            </a:r>
            <a:r>
              <a:rPr lang="ko-KR" altLang="en-US" sz="2400" b="1"/>
              <a:t>파이썬은 데이터 과학계의 중심</a:t>
            </a:r>
            <a:r>
              <a:rPr lang="ko-KR" altLang="en-US" sz="2400"/>
              <a:t>으로 자리잡았다</a:t>
            </a:r>
            <a:r>
              <a:rPr lang="en-US" altLang="ko-KR" sz="24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7D3682-0337-40E6-977A-B8ACF3E6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530" y="923925"/>
            <a:ext cx="4202907" cy="255829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6CD195-81BD-4F4E-8EB1-1A97D43809CA}"/>
              </a:ext>
            </a:extLst>
          </p:cNvPr>
          <p:cNvSpPr/>
          <p:nvPr/>
        </p:nvSpPr>
        <p:spPr>
          <a:xfrm>
            <a:off x="3869530" y="3375784"/>
            <a:ext cx="4202908" cy="7818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2006, SciPy, NumPy, Numba</a:t>
            </a:r>
            <a:r>
              <a:rPr lang="ko-KR" altLang="en-US" sz="1600">
                <a:solidFill>
                  <a:schemeClr val="tx1"/>
                </a:solidFill>
              </a:rPr>
              <a:t>의 창시자</a:t>
            </a:r>
            <a:br>
              <a:rPr lang="en-US" altLang="ko-KR" sz="1600">
                <a:solidFill>
                  <a:schemeClr val="tx1"/>
                </a:solidFill>
              </a:rPr>
            </a:br>
            <a:r>
              <a:rPr lang="en-US" altLang="ko-KR" sz="1600">
                <a:solidFill>
                  <a:schemeClr val="tx1"/>
                </a:solidFill>
              </a:rPr>
              <a:t>Anaconda</a:t>
            </a:r>
            <a:r>
              <a:rPr lang="ko-KR" altLang="en-US" sz="1600">
                <a:solidFill>
                  <a:schemeClr val="tx1"/>
                </a:solidFill>
              </a:rPr>
              <a:t>의 창시자이자 </a:t>
            </a:r>
            <a:r>
              <a:rPr lang="en-US" altLang="ko-KR" sz="1600">
                <a:solidFill>
                  <a:schemeClr val="tx1"/>
                </a:solidFill>
              </a:rPr>
              <a:t>Quansight</a:t>
            </a:r>
            <a:r>
              <a:rPr lang="ko-KR" altLang="en-US" sz="1600">
                <a:solidFill>
                  <a:schemeClr val="tx1"/>
                </a:solidFill>
              </a:rPr>
              <a:t>의 </a:t>
            </a:r>
            <a:r>
              <a:rPr lang="en-US" altLang="ko-KR" sz="1600">
                <a:solidFill>
                  <a:schemeClr val="tx1"/>
                </a:solidFill>
              </a:rPr>
              <a:t>CEO</a:t>
            </a:r>
            <a:br>
              <a:rPr lang="en-US" altLang="ko-KR" sz="1600">
                <a:solidFill>
                  <a:schemeClr val="tx1"/>
                </a:solidFill>
              </a:rPr>
            </a:br>
            <a:r>
              <a:rPr lang="ko-KR" altLang="en-US" sz="1600" b="1">
                <a:solidFill>
                  <a:schemeClr val="tx1"/>
                </a:solidFill>
              </a:rPr>
              <a:t>트래비스 올리펀트</a:t>
            </a:r>
            <a:endParaRPr lang="en-US" altLang="ko-KR" sz="1600" b="1">
              <a:solidFill>
                <a:schemeClr val="tx1"/>
              </a:solidFill>
            </a:endParaRPr>
          </a:p>
        </p:txBody>
      </p:sp>
      <p:sp>
        <p:nvSpPr>
          <p:cNvPr id="17" name="말풍선: 모서리가 둥근 사각형 6">
            <a:extLst>
              <a:ext uri="{FF2B5EF4-FFF2-40B4-BE49-F238E27FC236}">
                <a16:creationId xmlns:a16="http://schemas.microsoft.com/office/drawing/2014/main" id="{20CB7F1D-683E-4133-9430-D0B7B61CBC5C}"/>
              </a:ext>
            </a:extLst>
          </p:cNvPr>
          <p:cNvSpPr/>
          <p:nvPr/>
        </p:nvSpPr>
        <p:spPr>
          <a:xfrm>
            <a:off x="1810523" y="1344970"/>
            <a:ext cx="2519360" cy="781880"/>
          </a:xfrm>
          <a:prstGeom prst="wedgeRoundRectCallout">
            <a:avLst>
              <a:gd name="adj1" fmla="val 65773"/>
              <a:gd name="adj2" fmla="val 4662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싸우지 마세요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제가 합쳐드렸습니다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Picture 6" descr="Python] Process간 Numpy Array 공유하기 -1편">
            <a:extLst>
              <a:ext uri="{FF2B5EF4-FFF2-40B4-BE49-F238E27FC236}">
                <a16:creationId xmlns:a16="http://schemas.microsoft.com/office/drawing/2014/main" id="{E00AC588-EE88-4617-86B6-0980DECB8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466" y="2260828"/>
            <a:ext cx="990705" cy="99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214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10.15 </a:t>
            </a:r>
            <a:r>
              <a:rPr lang="ko-KR" altLang="en-US" sz="3400" spc="-150" dirty="0" err="1"/>
              <a:t>난수를</a:t>
            </a:r>
            <a:r>
              <a:rPr lang="ko-KR" altLang="en-US" sz="3400" spc="-150" dirty="0"/>
              <a:t> 생성해보자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262202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직접 데이터를 </a:t>
            </a:r>
            <a:r>
              <a:rPr lang="ko-KR" altLang="en-US" sz="2400" dirty="0"/>
              <a:t>입력할 수도 있지만 어떤 확률 분포에서 </a:t>
            </a:r>
            <a:r>
              <a:rPr lang="ko-KR" altLang="en-US" sz="2400" dirty="0" err="1"/>
              <a:t>난수를</a:t>
            </a:r>
            <a:r>
              <a:rPr lang="ko-KR" altLang="en-US" sz="2400" dirty="0"/>
              <a:t> 생성하여서 실험 데이터로 사용할 수도 있을 것이다</a:t>
            </a:r>
            <a:r>
              <a:rPr lang="en-US" altLang="ko-KR" sz="2400"/>
              <a:t>.</a:t>
            </a:r>
            <a:r>
              <a:rPr lang="ko-KR" altLang="en-US" sz="2400"/>
              <a:t> </a:t>
            </a:r>
            <a:br>
              <a:rPr lang="en-US" altLang="ko-KR" sz="2400"/>
            </a:br>
            <a:endParaRPr lang="en-US" altLang="ko-KR" sz="2400"/>
          </a:p>
          <a:p>
            <a:r>
              <a:rPr lang="ko-KR" altLang="en-US" sz="2400"/>
              <a:t>난수를 만들도록 프로그래밍 하는 것은 불가능하기 때문에 특정한 입력값을 통해 미리 짜여진 규칙에 따라 난수를 생성한다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여기서 난수는 컴퓨터가 규칙을 가지고 생성한 수로 정확한 의미의 난수는 아니지만 난수에 가까운 수를 </a:t>
            </a:r>
            <a:r>
              <a:rPr lang="ko-KR" altLang="en-US" sz="2400" b="1">
                <a:solidFill>
                  <a:schemeClr val="accent5"/>
                </a:solidFill>
              </a:rPr>
              <a:t>의사난수</a:t>
            </a:r>
            <a:r>
              <a:rPr lang="en-US" altLang="ko-KR" sz="2400" b="1" baseline="30000">
                <a:solidFill>
                  <a:schemeClr val="accent5"/>
                </a:solidFill>
              </a:rPr>
              <a:t>pseudo random numbe</a:t>
            </a:r>
            <a:r>
              <a:rPr lang="ko-KR" altLang="en-US" sz="2400"/>
              <a:t>라고 부른다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또한</a:t>
            </a:r>
            <a:r>
              <a:rPr lang="en-US" altLang="ko-KR" sz="2400"/>
              <a:t>, </a:t>
            </a:r>
            <a:r>
              <a:rPr lang="ko-KR" altLang="en-US" sz="2400"/>
              <a:t>특정한 입력값은 </a:t>
            </a:r>
            <a:r>
              <a:rPr lang="ko-KR" altLang="en-US" sz="2400" b="1">
                <a:solidFill>
                  <a:schemeClr val="accent5"/>
                </a:solidFill>
              </a:rPr>
              <a:t>시드</a:t>
            </a:r>
            <a:r>
              <a:rPr lang="en-US" altLang="ko-KR" sz="2400" b="1" baseline="30000">
                <a:solidFill>
                  <a:schemeClr val="accent5"/>
                </a:solidFill>
              </a:rPr>
              <a:t>seed</a:t>
            </a:r>
            <a:r>
              <a:rPr lang="ko-KR" altLang="en-US" sz="2400"/>
              <a:t> 라고 부른다</a:t>
            </a:r>
            <a:r>
              <a:rPr lang="en-US" altLang="ko-KR" sz="2400"/>
              <a:t>. </a:t>
            </a:r>
            <a:r>
              <a:rPr lang="ko-KR" altLang="en-US" sz="2400"/>
              <a:t>일반적으로 계속 바뀌는 입력값인 시간 혹은 강력한 난수를 만들기 위해 양자의 이동 등을 시드로 사용하여 난수를 만든다</a:t>
            </a:r>
            <a:r>
              <a:rPr lang="en-US" altLang="ko-KR" sz="240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7013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67204" y="-5756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10.16 </a:t>
            </a:r>
            <a:r>
              <a:rPr lang="ko-KR" altLang="en-US" sz="3400" spc="-150" dirty="0" err="1"/>
              <a:t>난수</a:t>
            </a:r>
            <a:r>
              <a:rPr lang="ko-KR" altLang="en-US" sz="3400" spc="-150" dirty="0"/>
              <a:t> 생성하기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015483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넘파이에서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난수의</a:t>
            </a:r>
            <a:r>
              <a:rPr lang="ko-KR" altLang="en-US" sz="2400" dirty="0"/>
              <a:t> </a:t>
            </a:r>
            <a:r>
              <a:rPr lang="ko-KR" altLang="en-US" sz="2400" dirty="0">
                <a:solidFill>
                  <a:schemeClr val="accent5"/>
                </a:solidFill>
              </a:rPr>
              <a:t>시드</a:t>
            </a:r>
            <a:r>
              <a:rPr lang="en-US" altLang="ko-KR" sz="2400" baseline="30000" dirty="0">
                <a:solidFill>
                  <a:schemeClr val="accent5"/>
                </a:solidFill>
              </a:rPr>
              <a:t>seed</a:t>
            </a:r>
            <a:r>
              <a:rPr lang="ko-KR" altLang="en-US" sz="2400" dirty="0"/>
              <a:t>를 설정하는 문장은 다음과 같다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br>
              <a:rPr lang="ko-KR" altLang="en-US" sz="2400" dirty="0"/>
            </a:b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22700" y="3125858"/>
            <a:ext cx="1054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204" y="2117555"/>
            <a:ext cx="11057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시드가</a:t>
            </a:r>
            <a:r>
              <a:rPr lang="ko-KR" altLang="en-US" sz="2400" dirty="0"/>
              <a:t> 설정되면 다음과 같은 </a:t>
            </a:r>
            <a:r>
              <a:rPr lang="ko-KR" altLang="en-US" sz="2400"/>
              <a:t>문장을 수행하여 </a:t>
            </a:r>
            <a:r>
              <a:rPr lang="en-US" altLang="ko-KR" sz="2400" dirty="0"/>
              <a:t>5</a:t>
            </a:r>
            <a:r>
              <a:rPr lang="ko-KR" altLang="en-US" sz="2400" dirty="0"/>
              <a:t>개의 </a:t>
            </a:r>
            <a:r>
              <a:rPr lang="ko-KR" altLang="en-US" sz="2400" dirty="0" err="1"/>
              <a:t>난수를</a:t>
            </a:r>
            <a:r>
              <a:rPr lang="ko-KR" altLang="en-US" sz="2400" dirty="0"/>
              <a:t> 얻을 수 있다</a:t>
            </a:r>
            <a:endParaRPr lang="en-US" altLang="ko-KR" sz="2400" dirty="0"/>
          </a:p>
          <a:p>
            <a:br>
              <a:rPr lang="en-US" altLang="ko-KR" sz="2400"/>
            </a:br>
            <a:br>
              <a:rPr lang="en-US" altLang="ko-KR" sz="2400"/>
            </a:br>
            <a:br>
              <a:rPr lang="en-US" altLang="ko-KR" sz="2400"/>
            </a:br>
            <a:br>
              <a:rPr lang="en-US" altLang="ko-KR" sz="2400"/>
            </a:br>
            <a:br>
              <a:rPr lang="en-US" altLang="ko-KR" sz="2400"/>
            </a:br>
            <a:br>
              <a:rPr lang="en-US" altLang="ko-KR" sz="2400"/>
            </a:br>
            <a:br>
              <a:rPr lang="en-US" altLang="ko-KR" sz="2400"/>
            </a:br>
            <a:br>
              <a:rPr lang="en-US" altLang="ko-KR" sz="2400"/>
            </a:br>
            <a:endParaRPr lang="en-US" altLang="ko-KR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29" y="1410092"/>
            <a:ext cx="6979983" cy="656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A38659-C328-4589-B84F-1413A59A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29" y="2545197"/>
            <a:ext cx="9697803" cy="847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3BF891-71F8-4418-B7CD-D1AFC5148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06" y="3243307"/>
            <a:ext cx="9678751" cy="1829055"/>
          </a:xfrm>
          <a:prstGeom prst="rect">
            <a:avLst/>
          </a:prstGeom>
        </p:spPr>
      </p:pic>
      <p:sp>
        <p:nvSpPr>
          <p:cNvPr id="12" name="말풍선: 모서리가 둥근 사각형 6">
            <a:extLst>
              <a:ext uri="{FF2B5EF4-FFF2-40B4-BE49-F238E27FC236}">
                <a16:creationId xmlns:a16="http://schemas.microsoft.com/office/drawing/2014/main" id="{7C4AFF5F-8F50-44CD-B25C-4A05F97231A2}"/>
              </a:ext>
            </a:extLst>
          </p:cNvPr>
          <p:cNvSpPr/>
          <p:nvPr/>
        </p:nvSpPr>
        <p:spPr>
          <a:xfrm>
            <a:off x="6467569" y="3670004"/>
            <a:ext cx="3710617" cy="483950"/>
          </a:xfrm>
          <a:prstGeom prst="wedgeRoundRectCallout">
            <a:avLst>
              <a:gd name="adj1" fmla="val -64139"/>
              <a:gd name="adj2" fmla="val 88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난수로</a:t>
            </a:r>
            <a:r>
              <a:rPr lang="ko-KR" altLang="en-US" dirty="0">
                <a:solidFill>
                  <a:srgbClr val="FF0000"/>
                </a:solidFill>
              </a:rPr>
              <a:t> 이루어진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차원 배열</a:t>
            </a:r>
            <a:r>
              <a:rPr lang="en-US" altLang="ko-KR" dirty="0">
                <a:solidFill>
                  <a:srgbClr val="FF0000"/>
                </a:solidFill>
              </a:rPr>
              <a:t>(5x3)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A3F841-318F-40D5-8949-AA19DF39D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29" y="4984244"/>
            <a:ext cx="966922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69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10.17 </a:t>
            </a:r>
            <a:r>
              <a:rPr lang="ko-KR" altLang="en-US" sz="3400" spc="-150" dirty="0"/>
              <a:t>정규 분포 </a:t>
            </a:r>
            <a:r>
              <a:rPr lang="ko-KR" altLang="en-US" sz="3400" spc="-150" dirty="0" err="1"/>
              <a:t>난수</a:t>
            </a:r>
            <a:r>
              <a:rPr lang="ko-KR" altLang="en-US" sz="3400" spc="-150" dirty="0"/>
              <a:t> 생성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622700" y="1262202"/>
                <a:ext cx="10916671" cy="50199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400" dirty="0"/>
                  <a:t>앞에서 생성한 </a:t>
                </a:r>
                <a:r>
                  <a:rPr lang="ko-KR" altLang="en-US" sz="2400" dirty="0" err="1"/>
                  <a:t>난수는</a:t>
                </a:r>
                <a:r>
                  <a:rPr lang="ko-KR" altLang="en-US" sz="2400" dirty="0"/>
                  <a:t> 균일한 확률 분포로 생성된다</a:t>
                </a:r>
                <a:r>
                  <a:rPr lang="en-US" altLang="ko-KR" sz="2400" dirty="0"/>
                  <a:t>.</a:t>
                </a:r>
              </a:p>
              <a:p>
                <a:r>
                  <a:rPr lang="ko-KR" altLang="en-US" sz="2400" dirty="0"/>
                  <a:t>확률분포는 평균값에서 가장 높고 평균값에서 멀수록 발생확률이 낮아진다</a:t>
                </a:r>
                <a:r>
                  <a:rPr lang="en-US" altLang="ko-KR" sz="2400" dirty="0"/>
                  <a:t>.</a:t>
                </a:r>
              </a:p>
              <a:p>
                <a:r>
                  <a:rPr lang="ko-KR" altLang="en-US" sz="2400"/>
                  <a:t>표준편차</a:t>
                </a:r>
                <a:r>
                  <a:rPr lang="en-US" altLang="ko-KR" sz="2400"/>
                  <a:t>(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2400"/>
                  <a:t>)</a:t>
                </a:r>
                <a:r>
                  <a:rPr lang="ko-KR" altLang="en-US" sz="2400"/>
                  <a:t>가 </a:t>
                </a:r>
                <a:r>
                  <a:rPr lang="ko-KR" altLang="en-US" sz="2400" dirty="0"/>
                  <a:t>크면 클수록 데이터의 흩어짐이 크기 때문에 발생 확률이 평평하게 펴진 상태에 접근하게 된다</a:t>
                </a:r>
                <a:r>
                  <a:rPr lang="en-US" altLang="ko-KR" sz="2400" dirty="0"/>
                  <a:t>.</a:t>
                </a:r>
                <a:br>
                  <a:rPr lang="ko-KR" altLang="en-US" sz="2400" dirty="0"/>
                </a:br>
                <a:endParaRPr lang="ko-KR" altLang="en-US" sz="2400" dirty="0"/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00" y="1262202"/>
                <a:ext cx="10916671" cy="5019974"/>
              </a:xfrm>
              <a:prstGeom prst="rect">
                <a:avLst/>
              </a:prstGeom>
              <a:blipFill>
                <a:blip r:embed="rId2"/>
                <a:stretch>
                  <a:fillRect l="-726" t="-1699" r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73" y="3004976"/>
            <a:ext cx="6643760" cy="37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36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28" y="668997"/>
            <a:ext cx="9707330" cy="781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28" y="1581202"/>
            <a:ext cx="9650172" cy="17337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28" y="3446040"/>
            <a:ext cx="9640645" cy="2429214"/>
          </a:xfrm>
          <a:prstGeom prst="rect">
            <a:avLst/>
          </a:prstGeom>
        </p:spPr>
      </p:pic>
      <p:sp>
        <p:nvSpPr>
          <p:cNvPr id="5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8035265" y="1810363"/>
            <a:ext cx="3710617" cy="641891"/>
          </a:xfrm>
          <a:prstGeom prst="wedgeRoundRectCallout">
            <a:avLst>
              <a:gd name="adj1" fmla="val -64139"/>
              <a:gd name="adj2" fmla="val 88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난수로</a:t>
            </a:r>
            <a:r>
              <a:rPr lang="ko-KR" altLang="en-US" dirty="0">
                <a:solidFill>
                  <a:srgbClr val="FF0000"/>
                </a:solidFill>
              </a:rPr>
              <a:t> 이루어진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차원 배열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(5</a:t>
            </a:r>
            <a:r>
              <a:rPr lang="ko-KR" altLang="en-US" dirty="0">
                <a:solidFill>
                  <a:srgbClr val="FF0000"/>
                </a:solidFill>
              </a:rPr>
              <a:t>행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열의 </a:t>
            </a:r>
            <a:r>
              <a:rPr lang="ko-KR" altLang="en-US" dirty="0" err="1">
                <a:solidFill>
                  <a:srgbClr val="FF0000"/>
                </a:solidFill>
              </a:rPr>
              <a:t>난수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8212604" y="4182262"/>
            <a:ext cx="3710617" cy="641891"/>
          </a:xfrm>
          <a:prstGeom prst="wedgeRoundRectCallout">
            <a:avLst>
              <a:gd name="adj1" fmla="val -64139"/>
              <a:gd name="adj2" fmla="val 88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평균이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>
                <a:solidFill>
                  <a:srgbClr val="FF0000"/>
                </a:solidFill>
              </a:rPr>
              <a:t>이고 표준편차 값이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인 정규분포를 가지는 </a:t>
            </a:r>
            <a:r>
              <a:rPr lang="ko-KR" altLang="en-US" dirty="0" err="1">
                <a:solidFill>
                  <a:srgbClr val="FF0000"/>
                </a:solidFill>
              </a:rPr>
              <a:t>난수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96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10.18 </a:t>
            </a:r>
            <a:r>
              <a:rPr lang="ko-KR" altLang="en-US" sz="3400" spc="-150" dirty="0"/>
              <a:t>평균과 중앙값 계산하기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262202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10,000</a:t>
            </a:r>
            <a:r>
              <a:rPr lang="ko-KR" altLang="en-US" sz="2400" dirty="0"/>
              <a:t>명의 키를 </a:t>
            </a:r>
            <a:r>
              <a:rPr lang="ko-KR" altLang="en-US" sz="2400" dirty="0" err="1"/>
              <a:t>난수로</a:t>
            </a:r>
            <a:r>
              <a:rPr lang="ko-KR" altLang="en-US" sz="2400" dirty="0"/>
              <a:t> 생성해보자</a:t>
            </a:r>
            <a:r>
              <a:rPr lang="en-US" altLang="ko-KR" sz="2400" dirty="0"/>
              <a:t>. </a:t>
            </a:r>
            <a:r>
              <a:rPr lang="ko-KR" altLang="en-US" sz="2400" dirty="0"/>
              <a:t>평균은 </a:t>
            </a:r>
            <a:r>
              <a:rPr lang="en-US" altLang="ko-KR" sz="2400" dirty="0"/>
              <a:t>175cm</a:t>
            </a:r>
            <a:r>
              <a:rPr lang="ko-KR" altLang="en-US" sz="2400" dirty="0"/>
              <a:t>이고 표준편차는 </a:t>
            </a:r>
            <a:r>
              <a:rPr lang="en-US" altLang="ko-KR" sz="2400" dirty="0"/>
              <a:t>10</a:t>
            </a:r>
            <a:r>
              <a:rPr lang="ko-KR" altLang="en-US" sz="2400" dirty="0"/>
              <a:t>인 정규분포를 따르게 하겠다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위의 데이터를 받아서 평균과 중앙값을 계산해 보자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FEE19D-CBEE-1D41-991E-FC7202E67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90" y="4332750"/>
            <a:ext cx="3942628" cy="23897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52A7AB-852A-8D47-8288-25504E7E3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477" y="3849023"/>
            <a:ext cx="3505335" cy="3008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88" y="1915178"/>
            <a:ext cx="9669224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5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31" y="1747931"/>
            <a:ext cx="9707330" cy="8002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31" y="2754427"/>
            <a:ext cx="9697803" cy="838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41" y="3799028"/>
            <a:ext cx="9726382" cy="1667108"/>
          </a:xfrm>
          <a:prstGeom prst="rect">
            <a:avLst/>
          </a:prstGeom>
        </p:spPr>
      </p:pic>
      <p:sp>
        <p:nvSpPr>
          <p:cNvPr id="5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5729054" y="2548143"/>
            <a:ext cx="4400575" cy="641891"/>
          </a:xfrm>
          <a:prstGeom prst="wedgeRoundRectCallout">
            <a:avLst>
              <a:gd name="adj1" fmla="val -63466"/>
              <a:gd name="adj2" fmla="val 282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중앙값 계산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리스트의 중앙에 있는 항목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10.18 </a:t>
            </a:r>
            <a:r>
              <a:rPr lang="ko-KR" altLang="en-US" sz="3400" spc="-150" dirty="0"/>
              <a:t>평균과 중앙값 계산하기</a:t>
            </a:r>
          </a:p>
        </p:txBody>
      </p:sp>
    </p:spTree>
    <p:extLst>
      <p:ext uri="{BB962C8B-B14F-4D97-AF65-F5344CB8AC3E}">
        <p14:creationId xmlns:p14="http://schemas.microsoft.com/office/powerpoint/2010/main" val="2773032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52241" y="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10.18 </a:t>
            </a:r>
            <a:r>
              <a:rPr lang="ko-KR" altLang="en-US" sz="3400" spc="-150"/>
              <a:t>데이터 분석 체험하기</a:t>
            </a:r>
            <a:r>
              <a:rPr lang="en-US" altLang="ko-KR" sz="3400" spc="-150"/>
              <a:t>: </a:t>
            </a:r>
            <a:r>
              <a:rPr lang="ko-KR" altLang="en-US" sz="3400" spc="-150"/>
              <a:t>상관관계 분석</a:t>
            </a:r>
            <a:endParaRPr lang="ko-KR" altLang="en-US" sz="3400" spc="-15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BBFD323-1187-4054-9B36-47D5EC64E0EA}"/>
              </a:ext>
            </a:extLst>
          </p:cNvPr>
          <p:cNvSpPr txBox="1">
            <a:spLocks/>
          </p:cNvSpPr>
          <p:nvPr/>
        </p:nvSpPr>
        <p:spPr>
          <a:xfrm>
            <a:off x="552241" y="1048064"/>
            <a:ext cx="11017059" cy="5163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주변에는 일반적으로 키가 큰 사람의 몸무게가 키가 작은 사람에 비해서 많이 나가는 것을 볼 수 있다</a:t>
            </a:r>
            <a:r>
              <a:rPr lang="en-US" altLang="ko-KR" sz="2400"/>
              <a:t>. </a:t>
            </a:r>
            <a:r>
              <a:rPr lang="ko-KR" altLang="en-US" sz="2400"/>
              <a:t>이럴 경우</a:t>
            </a:r>
            <a:r>
              <a:rPr lang="en-US" altLang="ko-KR" sz="2400"/>
              <a:t>, </a:t>
            </a:r>
            <a:r>
              <a:rPr lang="ko-KR" altLang="en-US" sz="2400"/>
              <a:t>키와 몸무게에 양의 상관 관계가 있다고 말한다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en-US" altLang="ko-KR" sz="2400" b="1"/>
              <a:t>corrcoef(x, y) </a:t>
            </a:r>
            <a:r>
              <a:rPr lang="ko-KR" altLang="en-US" sz="2400"/>
              <a:t>함수는 요소들의 상관관계를 계산한다</a:t>
            </a:r>
            <a:r>
              <a:rPr lang="en-US" altLang="ko-KR" sz="2400"/>
              <a:t>. </a:t>
            </a:r>
            <a:r>
              <a:rPr lang="ko-KR" altLang="en-US" sz="2400"/>
              <a:t>결과로 </a:t>
            </a:r>
            <a:r>
              <a:rPr lang="en-US" altLang="ko-KR" sz="2400"/>
              <a:t>x</a:t>
            </a:r>
            <a:r>
              <a:rPr lang="ko-KR" altLang="en-US" sz="2400"/>
              <a:t>와 </a:t>
            </a:r>
            <a:r>
              <a:rPr lang="en-US" altLang="ko-KR" sz="2400"/>
              <a:t>x, y</a:t>
            </a:r>
            <a:r>
              <a:rPr lang="ko-KR" altLang="en-US" sz="2400"/>
              <a:t>의 상관 관계</a:t>
            </a:r>
            <a:r>
              <a:rPr lang="en-US" altLang="ko-KR" sz="2400"/>
              <a:t>, y</a:t>
            </a:r>
            <a:r>
              <a:rPr lang="ko-KR" altLang="en-US" sz="2400"/>
              <a:t>와 </a:t>
            </a:r>
            <a:r>
              <a:rPr lang="en-US" altLang="ko-KR" sz="2400"/>
              <a:t>x, y</a:t>
            </a:r>
            <a:r>
              <a:rPr lang="ko-KR" altLang="en-US" sz="2400"/>
              <a:t>의 상관관계를 담은 행렬을 반환한다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상관계수는 </a:t>
            </a:r>
            <a:r>
              <a:rPr lang="en-US" altLang="ko-KR" sz="2400"/>
              <a:t>-1 ~ 1 </a:t>
            </a:r>
            <a:r>
              <a:rPr lang="ko-KR" altLang="en-US" sz="2400"/>
              <a:t>로 나타나며 </a:t>
            </a:r>
            <a:r>
              <a:rPr lang="en-US" altLang="ko-KR" sz="2400"/>
              <a:t>-1</a:t>
            </a:r>
            <a:r>
              <a:rPr lang="ko-KR" altLang="en-US" sz="2400"/>
              <a:t>에 가까우면</a:t>
            </a:r>
            <a:br>
              <a:rPr lang="en-US" altLang="ko-KR" sz="2400"/>
            </a:br>
            <a:r>
              <a:rPr lang="ko-KR" altLang="en-US" sz="2400"/>
              <a:t>음의 상관관계</a:t>
            </a:r>
            <a:r>
              <a:rPr lang="en-US" altLang="ko-KR" sz="2400"/>
              <a:t>, 1</a:t>
            </a:r>
            <a:r>
              <a:rPr lang="ko-KR" altLang="en-US" sz="2400"/>
              <a:t>에 가까우면 양의 상관관계라고 </a:t>
            </a:r>
            <a:br>
              <a:rPr lang="en-US" altLang="ko-KR" sz="2400"/>
            </a:br>
            <a:r>
              <a:rPr lang="ko-KR" altLang="en-US" sz="2400"/>
              <a:t>할 수 있다</a:t>
            </a:r>
            <a:r>
              <a:rPr lang="en-US" altLang="ko-KR" sz="2400"/>
              <a:t>.</a:t>
            </a:r>
            <a:br>
              <a:rPr lang="en-US" altLang="ko-KR" sz="2400"/>
            </a:br>
            <a:endParaRPr lang="en-US" altLang="ko-KR" sz="2400"/>
          </a:p>
          <a:p>
            <a:endParaRPr lang="en-US" altLang="ko-KR" sz="240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5517A6-EFE3-408C-B53E-AFF06BFE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699" y="3213756"/>
            <a:ext cx="1484909" cy="1120960"/>
          </a:xfrm>
          <a:prstGeom prst="rect">
            <a:avLst/>
          </a:prstGeom>
        </p:spPr>
      </p:pic>
      <p:pic>
        <p:nvPicPr>
          <p:cNvPr id="9" name="Picture 4" descr="Scale">
            <a:extLst>
              <a:ext uri="{FF2B5EF4-FFF2-40B4-BE49-F238E27FC236}">
                <a16:creationId xmlns:a16="http://schemas.microsoft.com/office/drawing/2014/main" id="{3C44E90F-0D12-4D0C-BD17-33BDCB5A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723" y="5938518"/>
            <a:ext cx="1240354" cy="54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11">
            <a:extLst>
              <a:ext uri="{FF2B5EF4-FFF2-40B4-BE49-F238E27FC236}">
                <a16:creationId xmlns:a16="http://schemas.microsoft.com/office/drawing/2014/main" id="{1A0CD508-1839-449F-82C5-F3844D9E5C98}"/>
              </a:ext>
            </a:extLst>
          </p:cNvPr>
          <p:cNvSpPr/>
          <p:nvPr/>
        </p:nvSpPr>
        <p:spPr>
          <a:xfrm>
            <a:off x="9385477" y="5362146"/>
            <a:ext cx="2678297" cy="1152744"/>
          </a:xfrm>
          <a:prstGeom prst="wedgeRoundRectCallout">
            <a:avLst>
              <a:gd name="adj1" fmla="val -77587"/>
              <a:gd name="adj2" fmla="val -46449"/>
              <a:gd name="adj3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일반적으로 키가 큰 </a:t>
            </a:r>
            <a:r>
              <a:rPr lang="ko-KR" altLang="en-US" sz="1200">
                <a:solidFill>
                  <a:schemeClr val="tx1"/>
                </a:solidFill>
              </a:rPr>
              <a:t>사람이 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몸무게가 </a:t>
            </a:r>
            <a:r>
              <a:rPr lang="ko-KR" altLang="en-US" sz="1200" dirty="0">
                <a:solidFill>
                  <a:schemeClr val="tx1"/>
                </a:solidFill>
              </a:rPr>
              <a:t>더 나가는 경향이 있지요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이것을 양의 상관관계가 </a:t>
            </a:r>
            <a:r>
              <a:rPr lang="ko-KR" altLang="en-US" sz="1200">
                <a:solidFill>
                  <a:schemeClr val="tx1"/>
                </a:solidFill>
              </a:rPr>
              <a:t>있다고 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하지요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2" descr="https://openclipart.org/image/800px/322887">
            <a:extLst>
              <a:ext uri="{FF2B5EF4-FFF2-40B4-BE49-F238E27FC236}">
                <a16:creationId xmlns:a16="http://schemas.microsoft.com/office/drawing/2014/main" id="{D70555D0-5CFA-484A-9447-D7D14AEC1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070" y="4162096"/>
            <a:ext cx="1405659" cy="188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99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10.18 </a:t>
            </a:r>
            <a:r>
              <a:rPr lang="ko-KR" altLang="en-US" sz="3400" spc="-150"/>
              <a:t>데이터 분석 체험하기</a:t>
            </a:r>
            <a:r>
              <a:rPr lang="en-US" altLang="ko-KR" sz="3400" spc="-150"/>
              <a:t>: </a:t>
            </a:r>
            <a:r>
              <a:rPr lang="ko-KR" altLang="en-US" sz="3400" spc="-150"/>
              <a:t>상관관계 분석</a:t>
            </a:r>
            <a:endParaRPr lang="ko-KR" altLang="en-US" sz="3400" spc="-15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BBFD323-1187-4054-9B36-47D5EC64E0EA}"/>
              </a:ext>
            </a:extLst>
          </p:cNvPr>
          <p:cNvSpPr txBox="1">
            <a:spLocks/>
          </p:cNvSpPr>
          <p:nvPr/>
        </p:nvSpPr>
        <p:spPr>
          <a:xfrm>
            <a:off x="622700" y="1525761"/>
            <a:ext cx="10916671" cy="5214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파이썬과 넘파이를 통해 어떻게 데이터를 분석하는지 </a:t>
            </a:r>
            <a:br>
              <a:rPr lang="en-US" altLang="ko-KR" sz="2400"/>
            </a:br>
            <a:r>
              <a:rPr lang="ko-KR" altLang="en-US" sz="2400"/>
              <a:t>예시를 통해 알아보자</a:t>
            </a:r>
            <a:r>
              <a:rPr lang="en-US" altLang="ko-KR" sz="2400"/>
              <a:t>. </a:t>
            </a:r>
          </a:p>
          <a:p>
            <a:endParaRPr lang="en-US" altLang="ko-KR" sz="2400"/>
          </a:p>
          <a:p>
            <a:r>
              <a:rPr lang="ko-KR" altLang="en-US" sz="2400"/>
              <a:t>옆의 그림은 정부에서 운영하는 공공데이터 포털에서 </a:t>
            </a:r>
            <a:br>
              <a:rPr lang="en-US" altLang="ko-KR" sz="2400"/>
            </a:br>
            <a:r>
              <a:rPr lang="ko-KR" altLang="en-US" sz="2400"/>
              <a:t>다운로드 받을 수 있는 </a:t>
            </a:r>
            <a:r>
              <a:rPr lang="ko-KR" altLang="en-US" sz="2400" b="1"/>
              <a:t>제주도 시군구별</a:t>
            </a:r>
            <a:r>
              <a:rPr lang="en-US" altLang="ko-KR" sz="2400" b="1"/>
              <a:t> </a:t>
            </a:r>
            <a:r>
              <a:rPr lang="ko-KR" altLang="en-US" sz="2400" b="1"/>
              <a:t>건강통계</a:t>
            </a:r>
            <a:r>
              <a:rPr lang="ko-KR" altLang="en-US" sz="2400"/>
              <a:t>의 </a:t>
            </a:r>
            <a:br>
              <a:rPr lang="en-US" altLang="ko-KR" sz="2400"/>
            </a:br>
            <a:r>
              <a:rPr lang="ko-KR" altLang="en-US" sz="2400"/>
              <a:t>일부분이다</a:t>
            </a:r>
            <a:r>
              <a:rPr lang="en-US" altLang="ko-KR" sz="2400"/>
              <a:t>.</a:t>
            </a:r>
            <a:br>
              <a:rPr lang="en-US" altLang="ko-KR" sz="2400"/>
            </a:br>
            <a:endParaRPr lang="en-US" altLang="ko-KR" sz="2400"/>
          </a:p>
          <a:p>
            <a:r>
              <a:rPr lang="ko-KR" altLang="en-US" sz="2400" b="1"/>
              <a:t>비만율</a:t>
            </a:r>
            <a:r>
              <a:rPr lang="en-US" altLang="ko-KR" sz="2400" b="1"/>
              <a:t>, </a:t>
            </a:r>
            <a:r>
              <a:rPr lang="ko-KR" altLang="en-US" sz="2400" b="1"/>
              <a:t>스트레스 호소율</a:t>
            </a:r>
            <a:r>
              <a:rPr lang="en-US" altLang="ko-KR" sz="2400" b="1"/>
              <a:t>, </a:t>
            </a:r>
            <a:r>
              <a:rPr lang="ko-KR" altLang="en-US" sz="2400" b="1"/>
              <a:t>고혈압 진단률</a:t>
            </a:r>
            <a:r>
              <a:rPr lang="ko-KR" altLang="en-US" sz="2400"/>
              <a:t>만을 통해</a:t>
            </a:r>
            <a:r>
              <a:rPr lang="en-US" altLang="ko-KR" sz="2400"/>
              <a:t> </a:t>
            </a:r>
            <a:br>
              <a:rPr lang="en-US" altLang="ko-KR" sz="2400"/>
            </a:br>
            <a:r>
              <a:rPr lang="ko-KR" altLang="en-US" sz="2400"/>
              <a:t>간단한 데이터 분석을 진행해보자</a:t>
            </a:r>
            <a:r>
              <a:rPr lang="en-US" altLang="ko-KR" sz="240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32E75E-F917-4834-B9EB-E9CD85F28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91"/>
          <a:stretch/>
        </p:blipFill>
        <p:spPr>
          <a:xfrm>
            <a:off x="8440932" y="1587523"/>
            <a:ext cx="3219246" cy="4485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804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10.18 </a:t>
            </a:r>
            <a:r>
              <a:rPr lang="ko-KR" altLang="en-US" sz="3400" spc="-150"/>
              <a:t>데이터 분석 체험하기</a:t>
            </a:r>
            <a:r>
              <a:rPr lang="en-US" altLang="ko-KR" sz="3400" spc="-150"/>
              <a:t>: </a:t>
            </a:r>
            <a:r>
              <a:rPr lang="ko-KR" altLang="en-US" sz="3400" spc="-150"/>
              <a:t>상관관계 분석</a:t>
            </a:r>
            <a:endParaRPr lang="ko-KR" altLang="en-US" sz="3400" spc="-15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BBFD323-1187-4054-9B36-47D5EC64E0EA}"/>
              </a:ext>
            </a:extLst>
          </p:cNvPr>
          <p:cNvSpPr txBox="1">
            <a:spLocks/>
          </p:cNvSpPr>
          <p:nvPr/>
        </p:nvSpPr>
        <p:spPr>
          <a:xfrm>
            <a:off x="622701" y="1142014"/>
            <a:ext cx="9051020" cy="930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우선</a:t>
            </a:r>
            <a:r>
              <a:rPr lang="en-US" altLang="ko-KR" sz="2400"/>
              <a:t>, open()</a:t>
            </a:r>
            <a:r>
              <a:rPr lang="ko-KR" altLang="en-US" sz="2400"/>
              <a:t> 함수를 통해 파일을 불러오고 내용을 확인한다</a:t>
            </a:r>
            <a:r>
              <a:rPr lang="en-US" altLang="ko-KR" sz="2400"/>
              <a:t>.</a:t>
            </a:r>
            <a:endParaRPr lang="en-US" altLang="ko-KR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DB1224-5B01-4DF0-850A-41B8BB60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10" y="1700814"/>
            <a:ext cx="3971925" cy="11906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4F3FF8-9BEB-4FA1-858E-8236AC4D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85" y="1700814"/>
            <a:ext cx="3790950" cy="1628775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7CB85B0-28D5-47C5-9F44-A796673E1D5C}"/>
              </a:ext>
            </a:extLst>
          </p:cNvPr>
          <p:cNvSpPr/>
          <p:nvPr/>
        </p:nvSpPr>
        <p:spPr>
          <a:xfrm>
            <a:off x="5076496" y="2049015"/>
            <a:ext cx="1116200" cy="49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76118D-53E9-43F4-973A-BAB0828B7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632"/>
          <a:stretch/>
        </p:blipFill>
        <p:spPr>
          <a:xfrm>
            <a:off x="6858575" y="4846715"/>
            <a:ext cx="3819773" cy="1738542"/>
          </a:xfrm>
          <a:prstGeom prst="rect">
            <a:avLst/>
          </a:prstGeom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1C4555ED-D7EE-467F-86CE-0728F45662D9}"/>
              </a:ext>
            </a:extLst>
          </p:cNvPr>
          <p:cNvSpPr txBox="1">
            <a:spLocks/>
          </p:cNvSpPr>
          <p:nvPr/>
        </p:nvSpPr>
        <p:spPr>
          <a:xfrm>
            <a:off x="622701" y="3283723"/>
            <a:ext cx="10293343" cy="1685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우선</a:t>
            </a:r>
            <a:r>
              <a:rPr lang="en-US" altLang="ko-KR" sz="2400"/>
              <a:t>, </a:t>
            </a:r>
            <a:r>
              <a:rPr lang="ko-KR" altLang="en-US" sz="2400"/>
              <a:t>빈 리스트 </a:t>
            </a:r>
            <a:r>
              <a:rPr lang="en-US" altLang="ko-KR" sz="2400"/>
              <a:t>lines</a:t>
            </a:r>
            <a:r>
              <a:rPr lang="ko-KR" altLang="en-US" sz="2400"/>
              <a:t>를 선언한다</a:t>
            </a:r>
            <a:r>
              <a:rPr lang="en-US" altLang="ko-KR" sz="2400"/>
              <a:t>.</a:t>
            </a:r>
          </a:p>
          <a:p>
            <a:r>
              <a:rPr lang="ko-KR" altLang="en-US" sz="2400"/>
              <a:t>슬라이싱</a:t>
            </a:r>
            <a:r>
              <a:rPr lang="en-US" altLang="ko-KR" sz="2400"/>
              <a:t>(</a:t>
            </a:r>
            <a:r>
              <a:rPr lang="en-US" altLang="ko-KR" sz="2400" b="1"/>
              <a:t>text[1:]</a:t>
            </a:r>
            <a:r>
              <a:rPr lang="en-US" altLang="ko-KR" sz="2400"/>
              <a:t>)</a:t>
            </a:r>
            <a:r>
              <a:rPr lang="ko-KR" altLang="en-US" sz="2400"/>
              <a:t>을 통해 </a:t>
            </a:r>
            <a:r>
              <a:rPr lang="en-US" altLang="ko-KR" sz="2400" b="1"/>
              <a:t>“</a:t>
            </a:r>
            <a:r>
              <a:rPr lang="ko-KR" altLang="en-US" sz="2400" b="1"/>
              <a:t>시군구</a:t>
            </a:r>
            <a:r>
              <a:rPr lang="en-US" altLang="ko-KR" sz="2400" b="1"/>
              <a:t>,</a:t>
            </a:r>
            <a:r>
              <a:rPr lang="ko-KR" altLang="en-US" sz="2400" b="1"/>
              <a:t> 해당연도</a:t>
            </a:r>
            <a:r>
              <a:rPr lang="en-US" altLang="ko-KR" sz="2400" b="1"/>
              <a:t>, </a:t>
            </a:r>
            <a:r>
              <a:rPr lang="ko-KR" altLang="en-US" sz="2400" b="1"/>
              <a:t>비만율</a:t>
            </a:r>
            <a:r>
              <a:rPr lang="en-US" altLang="ko-KR" sz="2400" b="1"/>
              <a:t>”</a:t>
            </a:r>
            <a:r>
              <a:rPr lang="ko-KR" altLang="en-US" sz="2400" b="1"/>
              <a:t> </a:t>
            </a:r>
            <a:r>
              <a:rPr lang="ko-KR" altLang="en-US" sz="2400"/>
              <a:t>등이 써있는 첫줄을 제거한다</a:t>
            </a:r>
            <a:r>
              <a:rPr lang="en-US" altLang="ko-KR" sz="2400"/>
              <a:t>. </a:t>
            </a:r>
            <a:r>
              <a:rPr lang="ko-KR" altLang="en-US" sz="2400"/>
              <a:t>그 후</a:t>
            </a:r>
            <a:r>
              <a:rPr lang="en-US" altLang="ko-KR" sz="2400"/>
              <a:t>, strip()</a:t>
            </a:r>
            <a:r>
              <a:rPr lang="ko-KR" altLang="en-US" sz="2400"/>
              <a:t>과 </a:t>
            </a:r>
            <a:r>
              <a:rPr lang="en-US" altLang="ko-KR" sz="2400"/>
              <a:t>split(‘,’) </a:t>
            </a:r>
            <a:r>
              <a:rPr lang="ko-KR" altLang="en-US" sz="2400"/>
              <a:t>함수를 통해 텍스트의 공백을 제거하고 쉼표 단위로 데이터를 나누어 </a:t>
            </a:r>
            <a:r>
              <a:rPr lang="en-US" altLang="ko-KR" sz="2400"/>
              <a:t>lines</a:t>
            </a:r>
            <a:r>
              <a:rPr lang="ko-KR" altLang="en-US" sz="2400"/>
              <a:t>에 추가한다</a:t>
            </a:r>
            <a:r>
              <a:rPr lang="en-US" altLang="ko-KR" sz="2400"/>
              <a:t>.</a:t>
            </a:r>
            <a:r>
              <a:rPr lang="ko-KR" altLang="en-US" sz="2400"/>
              <a:t> </a:t>
            </a:r>
            <a:endParaRPr lang="en-US" altLang="ko-KR" sz="2400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27D3368-8D56-49E5-998A-F7946EA0A1B0}"/>
              </a:ext>
            </a:extLst>
          </p:cNvPr>
          <p:cNvSpPr/>
          <p:nvPr/>
        </p:nvSpPr>
        <p:spPr>
          <a:xfrm>
            <a:off x="5076495" y="5274817"/>
            <a:ext cx="1615745" cy="49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0FB30F-5E66-4C10-A02F-A8946494A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60" y="4873103"/>
            <a:ext cx="3800475" cy="1752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3027A6-97FF-4806-B22F-9294765727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291"/>
          <a:stretch/>
        </p:blipFill>
        <p:spPr>
          <a:xfrm>
            <a:off x="9155380" y="216130"/>
            <a:ext cx="2895781" cy="3510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1033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10.18 </a:t>
            </a:r>
            <a:r>
              <a:rPr lang="ko-KR" altLang="en-US" sz="3400" spc="-150"/>
              <a:t>데이터 분석 체험하기</a:t>
            </a:r>
            <a:r>
              <a:rPr lang="en-US" altLang="ko-KR" sz="3400" spc="-150"/>
              <a:t>: </a:t>
            </a:r>
            <a:r>
              <a:rPr lang="ko-KR" altLang="en-US" sz="3400" spc="-150"/>
              <a:t>상관관계 분석</a:t>
            </a:r>
            <a:endParaRPr lang="ko-KR" altLang="en-US" sz="3400" spc="-15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BBFD323-1187-4054-9B36-47D5EC64E0EA}"/>
              </a:ext>
            </a:extLst>
          </p:cNvPr>
          <p:cNvSpPr txBox="1">
            <a:spLocks/>
          </p:cNvSpPr>
          <p:nvPr/>
        </p:nvSpPr>
        <p:spPr>
          <a:xfrm>
            <a:off x="622701" y="1262202"/>
            <a:ext cx="10028482" cy="930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빈 리스트들을 만들어 </a:t>
            </a:r>
            <a:r>
              <a:rPr lang="en-US" altLang="ko-KR" sz="2400" b="1"/>
              <a:t>append()</a:t>
            </a:r>
            <a:r>
              <a:rPr lang="ko-KR" altLang="en-US" sz="2400"/>
              <a:t>를 통해 이름</a:t>
            </a:r>
            <a:r>
              <a:rPr lang="en-US" altLang="ko-KR" sz="2400"/>
              <a:t>, </a:t>
            </a:r>
            <a:r>
              <a:rPr lang="ko-KR" altLang="en-US" sz="2400"/>
              <a:t>연도</a:t>
            </a:r>
            <a:r>
              <a:rPr lang="en-US" altLang="ko-KR" sz="2400"/>
              <a:t>, </a:t>
            </a:r>
            <a:r>
              <a:rPr lang="ko-KR" altLang="en-US" sz="2400"/>
              <a:t>비만율</a:t>
            </a:r>
            <a:r>
              <a:rPr lang="en-US" altLang="ko-KR" sz="2400"/>
              <a:t>, </a:t>
            </a:r>
            <a:r>
              <a:rPr lang="ko-KR" altLang="en-US" sz="2400"/>
              <a:t>스트레스 호소율</a:t>
            </a:r>
            <a:r>
              <a:rPr lang="en-US" altLang="ko-KR" sz="2400"/>
              <a:t>, </a:t>
            </a:r>
            <a:r>
              <a:rPr lang="ko-KR" altLang="en-US" sz="2400"/>
              <a:t>고혈압 진단률을 서로 다른 리스트에 저장한다</a:t>
            </a:r>
            <a:r>
              <a:rPr lang="en-US" altLang="ko-KR" sz="2400"/>
              <a:t>.</a:t>
            </a:r>
            <a:endParaRPr lang="en-US" altLang="ko-KR" sz="2400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7CB85B0-28D5-47C5-9F44-A796673E1D5C}"/>
              </a:ext>
            </a:extLst>
          </p:cNvPr>
          <p:cNvSpPr/>
          <p:nvPr/>
        </p:nvSpPr>
        <p:spPr>
          <a:xfrm>
            <a:off x="4958309" y="2899197"/>
            <a:ext cx="1615745" cy="49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FF00DAA-3450-4CAD-B849-2E47F6190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837"/>
          <a:stretch/>
        </p:blipFill>
        <p:spPr>
          <a:xfrm>
            <a:off x="447131" y="2011446"/>
            <a:ext cx="4314825" cy="223263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F5D3B7F-C26F-48F1-A353-9F60A9AD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243" y="2703899"/>
            <a:ext cx="4857750" cy="8477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FEC717D-7A2A-4B8F-87E1-30B380624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048"/>
          <a:stretch/>
        </p:blipFill>
        <p:spPr>
          <a:xfrm>
            <a:off x="465009" y="5486728"/>
            <a:ext cx="4363260" cy="972627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199A4737-847A-412E-B639-5429A66645BF}"/>
              </a:ext>
            </a:extLst>
          </p:cNvPr>
          <p:cNvSpPr/>
          <p:nvPr/>
        </p:nvSpPr>
        <p:spPr>
          <a:xfrm>
            <a:off x="5089498" y="5486728"/>
            <a:ext cx="1615745" cy="49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13B24A7-829B-4780-B88C-808D49608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701" y="5619000"/>
            <a:ext cx="2819400" cy="361950"/>
          </a:xfrm>
          <a:prstGeom prst="rect">
            <a:avLst/>
          </a:pr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6B287899-D61C-4D34-B51E-AC7B9CB227CD}"/>
              </a:ext>
            </a:extLst>
          </p:cNvPr>
          <p:cNvSpPr txBox="1">
            <a:spLocks/>
          </p:cNvSpPr>
          <p:nvPr/>
        </p:nvSpPr>
        <p:spPr>
          <a:xfrm>
            <a:off x="622701" y="4475355"/>
            <a:ext cx="10028482" cy="930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비만율과 고혈압 진단률을 넘파이 어레이로 바꾸고</a:t>
            </a:r>
            <a:r>
              <a:rPr lang="en-US" altLang="ko-KR" sz="2400"/>
              <a:t>, </a:t>
            </a:r>
            <a:r>
              <a:rPr lang="en-US" altLang="ko-KR" sz="2400" b="1"/>
              <a:t>np.mean()</a:t>
            </a:r>
            <a:r>
              <a:rPr lang="ko-KR" altLang="en-US" sz="2400"/>
              <a:t>을 통해평균 비만율과 고혈압 진단률을 계산할 수 있다</a:t>
            </a:r>
            <a:r>
              <a:rPr lang="en-US" altLang="ko-KR" sz="240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6886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외국합성소재] 근육시바견 VS 밈 소재">
            <a:extLst>
              <a:ext uri="{FF2B5EF4-FFF2-40B4-BE49-F238E27FC236}">
                <a16:creationId xmlns:a16="http://schemas.microsoft.com/office/drawing/2014/main" id="{59D19BDE-00DF-4E75-BDA5-F4AF92B19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" t="9574" r="53089" b="18958"/>
          <a:stretch/>
        </p:blipFill>
        <p:spPr bwMode="auto">
          <a:xfrm>
            <a:off x="5723504" y="4006971"/>
            <a:ext cx="2160780" cy="263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씨언어 - velog">
            <a:extLst>
              <a:ext uri="{FF2B5EF4-FFF2-40B4-BE49-F238E27FC236}">
                <a16:creationId xmlns:a16="http://schemas.microsoft.com/office/drawing/2014/main" id="{9632281B-1EE4-4CF5-B157-B17DF54C8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684" y="5558366"/>
            <a:ext cx="611199" cy="68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ython] Process간 Numpy Array 공유하기 -1편">
            <a:extLst>
              <a:ext uri="{FF2B5EF4-FFF2-40B4-BE49-F238E27FC236}">
                <a16:creationId xmlns:a16="http://schemas.microsoft.com/office/drawing/2014/main" id="{A97B39C8-8590-4476-AA6C-86DC8237A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263" y="5558366"/>
            <a:ext cx="922482" cy="92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python] #5. 자료구조">
            <a:extLst>
              <a:ext uri="{FF2B5EF4-FFF2-40B4-BE49-F238E27FC236}">
                <a16:creationId xmlns:a16="http://schemas.microsoft.com/office/drawing/2014/main" id="{8FCC6273-DE0D-4230-A0BA-C08052B9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60" y="4679600"/>
            <a:ext cx="696609" cy="6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말풍선: 모서리가 둥근 사각형 6">
            <a:extLst>
              <a:ext uri="{FF2B5EF4-FFF2-40B4-BE49-F238E27FC236}">
                <a16:creationId xmlns:a16="http://schemas.microsoft.com/office/drawing/2014/main" id="{7DD46377-2AB6-45FF-BB48-D965EE099CC8}"/>
              </a:ext>
            </a:extLst>
          </p:cNvPr>
          <p:cNvSpPr/>
          <p:nvPr/>
        </p:nvSpPr>
        <p:spPr>
          <a:xfrm>
            <a:off x="8096357" y="4167189"/>
            <a:ext cx="2987088" cy="829957"/>
          </a:xfrm>
          <a:prstGeom prst="wedgeRoundRectCallout">
            <a:avLst>
              <a:gd name="adj1" fmla="val -48667"/>
              <a:gd name="adj2" fmla="val 9063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구현은 파이썬으로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br>
              <a:rPr lang="en-US" altLang="ko-KR">
                <a:solidFill>
                  <a:srgbClr val="FF0000"/>
                </a:solidFill>
              </a:rPr>
            </a:br>
            <a:r>
              <a:rPr lang="ko-KR" altLang="en-US">
                <a:solidFill>
                  <a:srgbClr val="FF0000"/>
                </a:solidFill>
              </a:rPr>
              <a:t>연산은 </a:t>
            </a:r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ko-KR" altLang="en-US">
                <a:solidFill>
                  <a:srgbClr val="FF0000"/>
                </a:solidFill>
              </a:rPr>
              <a:t>언어 속도로 한다</a:t>
            </a:r>
            <a:r>
              <a:rPr lang="en-US" altLang="ko-KR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9094" y="-212692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 </a:t>
            </a:r>
            <a:r>
              <a:rPr lang="ko-KR" altLang="en-US" sz="3400" spc="-150" dirty="0"/>
              <a:t>리스트보다 </a:t>
            </a:r>
            <a:r>
              <a:rPr lang="ko-KR" altLang="en-US" sz="3400" spc="-150" dirty="0" err="1"/>
              <a:t>넘파이의</a:t>
            </a:r>
            <a:r>
              <a:rPr lang="ko-KR" altLang="en-US" sz="3400" spc="-150" dirty="0"/>
              <a:t> 배열이 </a:t>
            </a:r>
            <a:r>
              <a:rPr lang="ko-KR" altLang="en-US" sz="3400" spc="-150" dirty="0" err="1"/>
              <a:t>훨</a:t>
            </a:r>
            <a:r>
              <a:rPr lang="en-US" altLang="ko-KR" sz="3400" spc="-150" dirty="0"/>
              <a:t>~</a:t>
            </a:r>
            <a:r>
              <a:rPr lang="ko-KR" altLang="en-US" sz="3400" spc="-150" dirty="0"/>
              <a:t>씬</a:t>
            </a:r>
            <a:r>
              <a:rPr lang="en-US" altLang="ko-KR" sz="3400" spc="-150" dirty="0"/>
              <a:t>~ </a:t>
            </a:r>
            <a:r>
              <a:rPr lang="ko-KR" altLang="en-US" sz="3400" spc="-150" dirty="0"/>
              <a:t>빠르다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0B1CABA-8451-4AF1-A18C-B2258F40636E}"/>
              </a:ext>
            </a:extLst>
          </p:cNvPr>
          <p:cNvSpPr txBox="1">
            <a:spLocks/>
          </p:cNvSpPr>
          <p:nvPr/>
        </p:nvSpPr>
        <p:spPr>
          <a:xfrm>
            <a:off x="483774" y="836806"/>
            <a:ext cx="10916671" cy="377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solidFill>
                  <a:schemeClr val="accent5"/>
                </a:solidFill>
              </a:rPr>
              <a:t>넘파이</a:t>
            </a:r>
            <a:r>
              <a:rPr lang="en-US" altLang="ko-KR" sz="2400" baseline="30000">
                <a:solidFill>
                  <a:schemeClr val="accent5"/>
                </a:solidFill>
              </a:rPr>
              <a:t>Numpy </a:t>
            </a:r>
            <a:r>
              <a:rPr lang="ko-KR" altLang="en-US" sz="2400"/>
              <a:t>는 </a:t>
            </a:r>
            <a:r>
              <a:rPr lang="en-US" altLang="ko-KR" sz="2400"/>
              <a:t>Python</a:t>
            </a:r>
            <a:r>
              <a:rPr lang="ko-KR" altLang="en-US" sz="2400"/>
              <a:t>의 </a:t>
            </a:r>
            <a:r>
              <a:rPr lang="ko-KR" altLang="en-US" sz="2400" b="1"/>
              <a:t>수치해석용 패키지</a:t>
            </a:r>
            <a:r>
              <a:rPr lang="ko-KR" altLang="en-US" sz="2400"/>
              <a:t>이며</a:t>
            </a:r>
            <a:r>
              <a:rPr lang="en-US" altLang="ko-KR" sz="2400"/>
              <a:t>, </a:t>
            </a:r>
            <a:r>
              <a:rPr lang="ko-KR" altLang="en-US" sz="2400"/>
              <a:t>벡터와 행렬을 통한 </a:t>
            </a:r>
            <a:br>
              <a:rPr lang="en-US" altLang="ko-KR" sz="2400"/>
            </a:br>
            <a:r>
              <a:rPr lang="ko-KR" altLang="en-US" sz="2400"/>
              <a:t>선형대수 계산에 특화되어 있다</a:t>
            </a:r>
            <a:r>
              <a:rPr lang="en-US" altLang="ko-KR" sz="2400"/>
              <a:t>.</a:t>
            </a:r>
            <a:br>
              <a:rPr lang="en-US" altLang="ko-KR" sz="2400"/>
            </a:br>
            <a:endParaRPr lang="en-US" altLang="ko-KR" sz="2400"/>
          </a:p>
          <a:p>
            <a:r>
              <a:rPr lang="ko-KR" altLang="en-US" sz="2400"/>
              <a:t>넘파이 배열은 </a:t>
            </a:r>
            <a:r>
              <a:rPr lang="ko-KR" altLang="en-US" sz="2400" b="1"/>
              <a:t>연산속도가 매우 빠르며</a:t>
            </a:r>
            <a:r>
              <a:rPr lang="en-US" altLang="ko-KR" sz="2400" b="1"/>
              <a:t>,</a:t>
            </a:r>
            <a:r>
              <a:rPr lang="ko-KR" altLang="en-US" sz="2400" b="1"/>
              <a:t> </a:t>
            </a:r>
            <a:r>
              <a:rPr lang="ko-KR" altLang="en-US" sz="2400"/>
              <a:t>그러면서도 수치해석을 </a:t>
            </a:r>
            <a:r>
              <a:rPr lang="ko-KR" altLang="en-US" sz="2400" b="1"/>
              <a:t>쉽고 편리</a:t>
            </a:r>
            <a:r>
              <a:rPr lang="ko-KR" altLang="en-US" sz="2400"/>
              <a:t>하게 할 수 있는 </a:t>
            </a:r>
            <a:r>
              <a:rPr lang="en-US" altLang="ko-KR" sz="2400"/>
              <a:t>Pythonic</a:t>
            </a:r>
            <a:r>
              <a:rPr lang="ko-KR" altLang="en-US" sz="2400"/>
              <a:t>한 연산들을 지원한다</a:t>
            </a:r>
            <a:r>
              <a:rPr lang="en-US" altLang="ko-KR" sz="2400"/>
              <a:t>.</a:t>
            </a:r>
            <a:br>
              <a:rPr lang="en-US" altLang="ko-KR" sz="2400"/>
            </a:br>
            <a:endParaRPr lang="en-US" altLang="ko-KR" sz="2400"/>
          </a:p>
          <a:p>
            <a:r>
              <a:rPr lang="ko-KR" altLang="en-US" sz="2400"/>
              <a:t>넘파이를 사용함으로써</a:t>
            </a:r>
            <a:r>
              <a:rPr lang="en-US" altLang="ko-KR" sz="2400"/>
              <a:t> </a:t>
            </a:r>
            <a:r>
              <a:rPr lang="ko-KR" altLang="en-US" sz="2400" b="1"/>
              <a:t>어려운 논리 구현은 </a:t>
            </a:r>
            <a:r>
              <a:rPr lang="en-US" altLang="ko-KR" sz="2400" b="1"/>
              <a:t>Python</a:t>
            </a:r>
            <a:r>
              <a:rPr lang="ko-KR" altLang="en-US" sz="2400" b="1"/>
              <a:t>으로</a:t>
            </a:r>
            <a:r>
              <a:rPr lang="en-US" altLang="ko-KR" sz="2400" b="1"/>
              <a:t>, </a:t>
            </a:r>
            <a:r>
              <a:rPr lang="ko-KR" altLang="en-US" sz="2400" b="1"/>
              <a:t>대용량의 계산은 </a:t>
            </a:r>
            <a:br>
              <a:rPr lang="en-US" altLang="ko-KR" sz="2400" b="1"/>
            </a:br>
            <a:r>
              <a:rPr lang="en-US" altLang="ko-KR" sz="2400" b="1"/>
              <a:t>C</a:t>
            </a:r>
            <a:r>
              <a:rPr lang="ko-KR" altLang="en-US" sz="2400" b="1"/>
              <a:t>언어로 구현</a:t>
            </a:r>
            <a:r>
              <a:rPr lang="ko-KR" altLang="en-US" sz="2400"/>
              <a:t>한 것과 같은 효과를 볼 수 있다</a:t>
            </a:r>
            <a:r>
              <a:rPr lang="en-US" altLang="ko-KR" sz="2400"/>
              <a:t>. </a:t>
            </a:r>
            <a:r>
              <a:rPr lang="ko-KR" altLang="en-US" sz="2400"/>
              <a:t>따라서 데이터 과학자들은 </a:t>
            </a:r>
            <a:br>
              <a:rPr lang="en-US" altLang="ko-KR" sz="2400"/>
            </a:br>
            <a:r>
              <a:rPr lang="ko-KR" altLang="en-US" sz="2400">
                <a:solidFill>
                  <a:schemeClr val="accent5"/>
                </a:solidFill>
              </a:rPr>
              <a:t>넘파이</a:t>
            </a:r>
            <a:r>
              <a:rPr lang="en-US" altLang="ko-KR" sz="2400" baseline="30000">
                <a:solidFill>
                  <a:schemeClr val="accent5"/>
                </a:solidFill>
              </a:rPr>
              <a:t>Numpy</a:t>
            </a:r>
            <a:r>
              <a:rPr lang="ko-KR" altLang="en-US" sz="2400"/>
              <a:t>를 선호한다</a:t>
            </a:r>
            <a:r>
              <a:rPr lang="en-US" altLang="ko-KR" sz="2400"/>
              <a:t>.</a:t>
            </a:r>
          </a:p>
        </p:txBody>
      </p:sp>
      <p:pic>
        <p:nvPicPr>
          <p:cNvPr id="9" name="Picture 4" descr="외국합성소재] 근육시바견 VS 밈 소재">
            <a:extLst>
              <a:ext uri="{FF2B5EF4-FFF2-40B4-BE49-F238E27FC236}">
                <a16:creationId xmlns:a16="http://schemas.microsoft.com/office/drawing/2014/main" id="{B9C0B02B-B499-448D-BC75-012D75BB7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34" t="37506" r="2176" b="14117"/>
          <a:stretch/>
        </p:blipFill>
        <p:spPr bwMode="auto">
          <a:xfrm flipH="1">
            <a:off x="772871" y="4511401"/>
            <a:ext cx="1609255" cy="191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말풍선: 모서리가 둥근 사각형 6">
            <a:extLst>
              <a:ext uri="{FF2B5EF4-FFF2-40B4-BE49-F238E27FC236}">
                <a16:creationId xmlns:a16="http://schemas.microsoft.com/office/drawing/2014/main" id="{0112FAD9-DF43-45B9-B28B-34124AE45AC3}"/>
              </a:ext>
            </a:extLst>
          </p:cNvPr>
          <p:cNvSpPr/>
          <p:nvPr/>
        </p:nvSpPr>
        <p:spPr>
          <a:xfrm>
            <a:off x="2215692" y="4414345"/>
            <a:ext cx="2834498" cy="748694"/>
          </a:xfrm>
          <a:prstGeom prst="wedgeRoundRectCallout">
            <a:avLst>
              <a:gd name="adj1" fmla="val -44653"/>
              <a:gd name="adj2" fmla="val 8987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구현은 다 했는데</a:t>
            </a:r>
            <a:r>
              <a:rPr lang="en-US" altLang="ko-KR">
                <a:solidFill>
                  <a:srgbClr val="FF0000"/>
                </a:solidFill>
              </a:rPr>
              <a:t>… </a:t>
            </a:r>
            <a:br>
              <a:rPr lang="en-US" altLang="ko-KR">
                <a:solidFill>
                  <a:srgbClr val="FF0000"/>
                </a:solidFill>
              </a:rPr>
            </a:br>
            <a:r>
              <a:rPr lang="ko-KR" altLang="en-US">
                <a:solidFill>
                  <a:srgbClr val="FF0000"/>
                </a:solidFill>
              </a:rPr>
              <a:t>밥먹고와도 연산중이네</a:t>
            </a:r>
            <a:r>
              <a:rPr lang="en-US" altLang="ko-KR">
                <a:solidFill>
                  <a:srgbClr val="FF0000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Picture 8" descr="python] #5. 자료구조">
            <a:extLst>
              <a:ext uri="{FF2B5EF4-FFF2-40B4-BE49-F238E27FC236}">
                <a16:creationId xmlns:a16="http://schemas.microsoft.com/office/drawing/2014/main" id="{42EA121F-10A7-4A2D-A685-C19D9F9D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17" y="5621251"/>
            <a:ext cx="798156" cy="79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0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10.18 </a:t>
            </a:r>
            <a:r>
              <a:rPr lang="ko-KR" altLang="en-US" sz="3400" spc="-150"/>
              <a:t>데이터 분석 체험하기</a:t>
            </a:r>
            <a:r>
              <a:rPr lang="en-US" altLang="ko-KR" sz="3400" spc="-150"/>
              <a:t>: </a:t>
            </a:r>
            <a:r>
              <a:rPr lang="ko-KR" altLang="en-US" sz="3400" spc="-150"/>
              <a:t>상관관계 분석</a:t>
            </a:r>
            <a:endParaRPr lang="ko-KR" altLang="en-US" sz="3400" spc="-15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BBFD323-1187-4054-9B36-47D5EC64E0EA}"/>
              </a:ext>
            </a:extLst>
          </p:cNvPr>
          <p:cNvSpPr txBox="1">
            <a:spLocks/>
          </p:cNvSpPr>
          <p:nvPr/>
        </p:nvSpPr>
        <p:spPr>
          <a:xfrm>
            <a:off x="622700" y="1262201"/>
            <a:ext cx="11017059" cy="3516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이전에 말했듯</a:t>
            </a:r>
            <a:r>
              <a:rPr lang="en-US" altLang="ko-KR" sz="2400"/>
              <a:t>, </a:t>
            </a:r>
            <a:r>
              <a:rPr lang="en-US" altLang="ko-KR" sz="2400" b="1"/>
              <a:t>corrcoef(x, y)</a:t>
            </a:r>
            <a:r>
              <a:rPr lang="en-US" altLang="ko-KR" sz="2400"/>
              <a:t> </a:t>
            </a:r>
            <a:r>
              <a:rPr lang="ko-KR" altLang="en-US" sz="2400"/>
              <a:t>함수는 요소들의 상관관계를 계산한다</a:t>
            </a:r>
            <a:r>
              <a:rPr lang="en-US" altLang="ko-KR" sz="2400"/>
              <a:t>. </a:t>
            </a:r>
            <a:r>
              <a:rPr lang="ko-KR" altLang="en-US" sz="2400"/>
              <a:t>예를 들어 </a:t>
            </a:r>
            <a:r>
              <a:rPr lang="ko-KR" altLang="en-US" sz="2400" b="1"/>
              <a:t>비만율과 고혈압 진단률</a:t>
            </a:r>
            <a:r>
              <a:rPr lang="ko-KR" altLang="en-US" sz="2400"/>
              <a:t>로 상관관계를 분석한 결과</a:t>
            </a:r>
            <a:r>
              <a:rPr lang="en-US" altLang="ko-KR" sz="2400"/>
              <a:t>, </a:t>
            </a:r>
            <a:r>
              <a:rPr lang="en-US" altLang="ko-KR" sz="2400" b="1"/>
              <a:t>0.45 </a:t>
            </a:r>
            <a:r>
              <a:rPr lang="ko-KR" altLang="en-US" sz="2400" b="1"/>
              <a:t>정도의 양의 상관관계</a:t>
            </a:r>
            <a:r>
              <a:rPr lang="ko-KR" altLang="en-US" sz="2400"/>
              <a:t>가 있음을 보인다</a:t>
            </a:r>
            <a:r>
              <a:rPr lang="en-US" altLang="ko-KR" sz="2400"/>
              <a:t>.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781978-D550-4642-8D2B-8D3EFB5D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5" y="2447202"/>
            <a:ext cx="3592655" cy="7107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A1EFA5-AD9B-4740-8D9B-1CDA961F3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32" b="9419"/>
          <a:stretch/>
        </p:blipFill>
        <p:spPr>
          <a:xfrm>
            <a:off x="7441455" y="2442301"/>
            <a:ext cx="4061729" cy="64293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7362244-D092-4B5F-9EC9-2285D8251E76}"/>
              </a:ext>
            </a:extLst>
          </p:cNvPr>
          <p:cNvSpPr/>
          <p:nvPr/>
        </p:nvSpPr>
        <p:spPr>
          <a:xfrm>
            <a:off x="5233113" y="2447202"/>
            <a:ext cx="1615745" cy="49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73C400-1695-4393-96F5-F7685FA1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49" y="3253381"/>
            <a:ext cx="4094786" cy="305157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FF6254-5B3B-47A0-9881-CC657EA3913D}"/>
              </a:ext>
            </a:extLst>
          </p:cNvPr>
          <p:cNvCxnSpPr>
            <a:cxnSpLocks/>
          </p:cNvCxnSpPr>
          <p:nvPr/>
        </p:nvCxnSpPr>
        <p:spPr>
          <a:xfrm flipV="1">
            <a:off x="4272849" y="4286127"/>
            <a:ext cx="2531548" cy="165527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D7BA400-DD5E-49EA-A618-F8B5705A7AD5}"/>
              </a:ext>
            </a:extLst>
          </p:cNvPr>
          <p:cNvCxnSpPr>
            <a:cxnSpLocks/>
          </p:cNvCxnSpPr>
          <p:nvPr/>
        </p:nvCxnSpPr>
        <p:spPr>
          <a:xfrm flipV="1">
            <a:off x="3344151" y="3326121"/>
            <a:ext cx="2154861" cy="140936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3EF0FEB7-F197-4A88-B7A3-75FD1964CE16}"/>
              </a:ext>
            </a:extLst>
          </p:cNvPr>
          <p:cNvSpPr txBox="1">
            <a:spLocks/>
          </p:cNvSpPr>
          <p:nvPr/>
        </p:nvSpPr>
        <p:spPr>
          <a:xfrm>
            <a:off x="4690205" y="6313181"/>
            <a:ext cx="1111506" cy="444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/>
              <a:t>비만율</a:t>
            </a:r>
            <a:endParaRPr lang="en-US" altLang="ko-KR" sz="2400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0879B32C-DD3A-4F48-B8A9-51EAE08BEDA8}"/>
              </a:ext>
            </a:extLst>
          </p:cNvPr>
          <p:cNvSpPr txBox="1">
            <a:spLocks/>
          </p:cNvSpPr>
          <p:nvPr/>
        </p:nvSpPr>
        <p:spPr>
          <a:xfrm>
            <a:off x="1988316" y="4493833"/>
            <a:ext cx="1111506" cy="87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/>
              <a:t>고혈압 </a:t>
            </a:r>
            <a:br>
              <a:rPr lang="en-US" altLang="ko-KR" sz="2400"/>
            </a:br>
            <a:r>
              <a:rPr lang="ko-KR" altLang="en-US" sz="2400"/>
              <a:t>진단률</a:t>
            </a:r>
            <a:endParaRPr lang="en-US" altLang="ko-KR" sz="2400" dirty="0"/>
          </a:p>
        </p:txBody>
      </p:sp>
      <p:pic>
        <p:nvPicPr>
          <p:cNvPr id="2052" name="Picture 4" descr="고혈압환자는 겨울철 급작스런 혈압 상승으로 혈관이 터지면서 뇌출혈이 발생할 수 있다. 관련 증상을 숙지하고 발생 시 빨리 가까운 응급실로 가야 한다(사진=클립아트코리아).">
            <a:extLst>
              <a:ext uri="{FF2B5EF4-FFF2-40B4-BE49-F238E27FC236}">
                <a16:creationId xmlns:a16="http://schemas.microsoft.com/office/drawing/2014/main" id="{A2D1FABE-EFA4-4D82-9F91-C9603FC28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205" y="4042279"/>
            <a:ext cx="3659919" cy="31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사각형 설명선 11">
            <a:extLst>
              <a:ext uri="{FF2B5EF4-FFF2-40B4-BE49-F238E27FC236}">
                <a16:creationId xmlns:a16="http://schemas.microsoft.com/office/drawing/2014/main" id="{1413CBD5-2200-4DF7-BD98-56131F073DBE}"/>
              </a:ext>
            </a:extLst>
          </p:cNvPr>
          <p:cNvSpPr/>
          <p:nvPr/>
        </p:nvSpPr>
        <p:spPr>
          <a:xfrm>
            <a:off x="8118285" y="3481672"/>
            <a:ext cx="3491548" cy="1325562"/>
          </a:xfrm>
          <a:prstGeom prst="wedgeRoundRectCallout">
            <a:avLst>
              <a:gd name="adj1" fmla="val -70026"/>
              <a:gd name="adj2" fmla="val 60415"/>
              <a:gd name="adj3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통계적으로</a:t>
            </a:r>
            <a:r>
              <a:rPr lang="en-US" altLang="ko-KR" sz="1600">
                <a:solidFill>
                  <a:schemeClr val="tx1"/>
                </a:solidFill>
              </a:rPr>
              <a:t>, </a:t>
            </a:r>
            <a:r>
              <a:rPr lang="ko-KR" altLang="en-US" sz="1600">
                <a:solidFill>
                  <a:schemeClr val="tx1"/>
                </a:solidFill>
              </a:rPr>
              <a:t>비만율이 높은 시군구에서 고혈압 진단률이 높게 나오는 상관성이 있음을 뜻해요</a:t>
            </a:r>
            <a:r>
              <a:rPr lang="en-US" altLang="ko-KR" sz="1600">
                <a:solidFill>
                  <a:schemeClr val="tx1"/>
                </a:solidFill>
              </a:rPr>
              <a:t>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319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5CA3EA2-50C8-4B05-BD93-A3C9481D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520" y="3711078"/>
            <a:ext cx="4210122" cy="31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9C2ECB-6D7F-44C6-A860-60650FB0E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07" y="3112400"/>
            <a:ext cx="4074958" cy="3039933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10.18 </a:t>
            </a:r>
            <a:r>
              <a:rPr lang="ko-KR" altLang="en-US" sz="3400" spc="-150"/>
              <a:t>데이터 분석 체험하기</a:t>
            </a:r>
            <a:r>
              <a:rPr lang="en-US" altLang="ko-KR" sz="3400" spc="-150"/>
              <a:t>: </a:t>
            </a:r>
            <a:r>
              <a:rPr lang="ko-KR" altLang="en-US" sz="3400" spc="-150"/>
              <a:t>상관관계 분석</a:t>
            </a:r>
            <a:endParaRPr lang="ko-KR" altLang="en-US" sz="3400" spc="-15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BBFD323-1187-4054-9B36-47D5EC64E0EA}"/>
              </a:ext>
            </a:extLst>
          </p:cNvPr>
          <p:cNvSpPr txBox="1">
            <a:spLocks/>
          </p:cNvSpPr>
          <p:nvPr/>
        </p:nvSpPr>
        <p:spPr>
          <a:xfrm>
            <a:off x="622700" y="1262201"/>
            <a:ext cx="11017059" cy="3516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재미있게도</a:t>
            </a:r>
            <a:r>
              <a:rPr lang="en-US" altLang="ko-KR" sz="2400"/>
              <a:t>, </a:t>
            </a:r>
            <a:r>
              <a:rPr lang="ko-KR" altLang="en-US" sz="2400"/>
              <a:t>다음과 같이 </a:t>
            </a:r>
            <a:r>
              <a:rPr lang="ko-KR" altLang="en-US" sz="2400" b="1"/>
              <a:t>비만율과 스트레스 호소율</a:t>
            </a:r>
            <a:r>
              <a:rPr lang="ko-KR" altLang="en-US" sz="2400"/>
              <a:t>에 대해 상관관계 분석을 하면 </a:t>
            </a:r>
            <a:r>
              <a:rPr lang="en-US" altLang="ko-KR" sz="2400" b="1"/>
              <a:t>-0.29 </a:t>
            </a:r>
            <a:r>
              <a:rPr lang="ko-KR" altLang="en-US" sz="2400" b="1"/>
              <a:t>정도의 음의 상관관계</a:t>
            </a:r>
            <a:r>
              <a:rPr lang="ko-KR" altLang="en-US" sz="2400"/>
              <a:t>를 보인다</a:t>
            </a:r>
            <a:r>
              <a:rPr lang="en-US" altLang="ko-KR" sz="2400"/>
              <a:t>.</a:t>
            </a:r>
            <a:endParaRPr lang="en-US" altLang="ko-KR" sz="2400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7362244-D092-4B5F-9EC9-2285D8251E76}"/>
              </a:ext>
            </a:extLst>
          </p:cNvPr>
          <p:cNvSpPr/>
          <p:nvPr/>
        </p:nvSpPr>
        <p:spPr>
          <a:xfrm>
            <a:off x="5233113" y="2447202"/>
            <a:ext cx="1615745" cy="49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FF6254-5B3B-47A0-9881-CC657EA3913D}"/>
              </a:ext>
            </a:extLst>
          </p:cNvPr>
          <p:cNvCxnSpPr>
            <a:cxnSpLocks/>
          </p:cNvCxnSpPr>
          <p:nvPr/>
        </p:nvCxnSpPr>
        <p:spPr>
          <a:xfrm>
            <a:off x="2593716" y="4815128"/>
            <a:ext cx="1454872" cy="10897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D7BA400-DD5E-49EA-A618-F8B5705A7AD5}"/>
              </a:ext>
            </a:extLst>
          </p:cNvPr>
          <p:cNvCxnSpPr>
            <a:cxnSpLocks/>
          </p:cNvCxnSpPr>
          <p:nvPr/>
        </p:nvCxnSpPr>
        <p:spPr>
          <a:xfrm>
            <a:off x="3410444" y="3279228"/>
            <a:ext cx="2624600" cy="225762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사각형 설명선 11">
            <a:extLst>
              <a:ext uri="{FF2B5EF4-FFF2-40B4-BE49-F238E27FC236}">
                <a16:creationId xmlns:a16="http://schemas.microsoft.com/office/drawing/2014/main" id="{1413CBD5-2200-4DF7-BD98-56131F073DBE}"/>
              </a:ext>
            </a:extLst>
          </p:cNvPr>
          <p:cNvSpPr/>
          <p:nvPr/>
        </p:nvSpPr>
        <p:spPr>
          <a:xfrm>
            <a:off x="8029407" y="3549080"/>
            <a:ext cx="3325730" cy="1083287"/>
          </a:xfrm>
          <a:prstGeom prst="wedgeRoundRectCallout">
            <a:avLst>
              <a:gd name="adj1" fmla="val -43615"/>
              <a:gd name="adj2" fmla="val 76964"/>
              <a:gd name="adj3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통계적으로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비만율이 높아질수록</a:t>
            </a:r>
            <a:r>
              <a:rPr lang="en-US" altLang="ko-KR" sz="1600">
                <a:solidFill>
                  <a:schemeClr val="tx1"/>
                </a:solidFill>
              </a:rPr>
              <a:t>, </a:t>
            </a:r>
            <a:r>
              <a:rPr lang="ko-KR" altLang="en-US" sz="1600">
                <a:solidFill>
                  <a:schemeClr val="tx1"/>
                </a:solidFill>
              </a:rPr>
              <a:t>스트레스 호소율이 줄어드는 </a:t>
            </a:r>
            <a:br>
              <a:rPr lang="en-US" altLang="ko-KR" sz="1600">
                <a:solidFill>
                  <a:schemeClr val="tx1"/>
                </a:solidFill>
              </a:rPr>
            </a:br>
            <a:r>
              <a:rPr lang="ko-KR" altLang="en-US" sz="1600">
                <a:solidFill>
                  <a:schemeClr val="tx1"/>
                </a:solidFill>
              </a:rPr>
              <a:t>상관성이 있음을 의미해요</a:t>
            </a:r>
            <a:r>
              <a:rPr lang="en-US" altLang="ko-KR" sz="160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3EF0FEB7-F197-4A88-B7A3-75FD1964CE16}"/>
              </a:ext>
            </a:extLst>
          </p:cNvPr>
          <p:cNvSpPr txBox="1">
            <a:spLocks/>
          </p:cNvSpPr>
          <p:nvPr/>
        </p:nvSpPr>
        <p:spPr>
          <a:xfrm>
            <a:off x="3971301" y="6313181"/>
            <a:ext cx="1111506" cy="444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/>
              <a:t>비만율</a:t>
            </a:r>
            <a:endParaRPr lang="en-US" altLang="ko-KR" sz="2400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0879B32C-DD3A-4F48-B8A9-51EAE08BEDA8}"/>
              </a:ext>
            </a:extLst>
          </p:cNvPr>
          <p:cNvSpPr txBox="1">
            <a:spLocks/>
          </p:cNvSpPr>
          <p:nvPr/>
        </p:nvSpPr>
        <p:spPr>
          <a:xfrm>
            <a:off x="933322" y="4493833"/>
            <a:ext cx="1447596" cy="87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/>
              <a:t>스트레스</a:t>
            </a:r>
            <a:br>
              <a:rPr lang="en-US" altLang="ko-KR" sz="2400"/>
            </a:br>
            <a:r>
              <a:rPr lang="ko-KR" altLang="en-US" sz="2400"/>
              <a:t>호소율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D2492-DBBC-4447-9E98-D62E4B1E9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76" y="2156999"/>
            <a:ext cx="4217746" cy="8908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F2645C-BBB6-48A0-A30D-7DF3F97E5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080" y="2204895"/>
            <a:ext cx="4094479" cy="8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07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10.18 </a:t>
            </a:r>
            <a:r>
              <a:rPr lang="ko-KR" altLang="en-US" sz="3400" spc="-150"/>
              <a:t>데이터 분석 체험하기</a:t>
            </a:r>
            <a:r>
              <a:rPr lang="en-US" altLang="ko-KR" sz="3400" spc="-150"/>
              <a:t>: </a:t>
            </a:r>
            <a:r>
              <a:rPr lang="ko-KR" altLang="en-US" sz="3400" spc="-150"/>
              <a:t>상관관계 분석</a:t>
            </a:r>
            <a:endParaRPr lang="ko-KR" altLang="en-US" sz="3400" spc="-15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BBFD323-1187-4054-9B36-47D5EC64E0EA}"/>
              </a:ext>
            </a:extLst>
          </p:cNvPr>
          <p:cNvSpPr txBox="1">
            <a:spLocks/>
          </p:cNvSpPr>
          <p:nvPr/>
        </p:nvSpPr>
        <p:spPr>
          <a:xfrm>
            <a:off x="622700" y="1262202"/>
            <a:ext cx="11017059" cy="382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주의할 점은</a:t>
            </a:r>
            <a:r>
              <a:rPr lang="en-US" altLang="ko-KR" sz="2400"/>
              <a:t>, x</a:t>
            </a:r>
            <a:r>
              <a:rPr lang="ko-KR" altLang="en-US" sz="2400"/>
              <a:t>와 </a:t>
            </a:r>
            <a:r>
              <a:rPr lang="en-US" altLang="ko-KR" sz="2400"/>
              <a:t>y</a:t>
            </a:r>
            <a:r>
              <a:rPr lang="ko-KR" altLang="en-US" sz="2400"/>
              <a:t> 사이에 상관관계가 있다고 해서</a:t>
            </a:r>
            <a:r>
              <a:rPr lang="en-US" altLang="ko-KR" sz="2400"/>
              <a:t> </a:t>
            </a:r>
            <a:r>
              <a:rPr lang="ko-KR" altLang="en-US" sz="2400"/>
              <a:t>인과성이 있음을 의미하는 것은 아니라는 것이다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예를 들어</a:t>
            </a:r>
            <a:r>
              <a:rPr lang="en-US" altLang="ko-KR" sz="2400"/>
              <a:t>, “</a:t>
            </a:r>
            <a:r>
              <a:rPr lang="ko-KR" altLang="en-US" sz="2400"/>
              <a:t>안경을 씀</a:t>
            </a:r>
            <a:r>
              <a:rPr lang="en-US" altLang="ko-KR" sz="2400"/>
              <a:t>” </a:t>
            </a:r>
            <a:r>
              <a:rPr lang="ko-KR" altLang="en-US" sz="2400"/>
              <a:t>과 </a:t>
            </a:r>
            <a:r>
              <a:rPr lang="en-US" altLang="ko-KR" sz="2400"/>
              <a:t>“</a:t>
            </a:r>
            <a:r>
              <a:rPr lang="ko-KR" altLang="en-US" sz="2400"/>
              <a:t>학점이 좋음</a:t>
            </a:r>
            <a:r>
              <a:rPr lang="en-US" altLang="ko-KR" sz="2400"/>
              <a:t>” </a:t>
            </a:r>
            <a:r>
              <a:rPr lang="ko-KR" altLang="en-US" sz="2400"/>
              <a:t>이 양의 상관관계가 있다고 해서 안경을 쓰는 것이 학점이 좋아지는 원인이 아니라는 뜻이다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일반적으로 </a:t>
            </a:r>
            <a:r>
              <a:rPr lang="en-US" altLang="ko-KR" sz="2400"/>
              <a:t>x</a:t>
            </a:r>
            <a:r>
              <a:rPr lang="ko-KR" altLang="en-US" sz="2400"/>
              <a:t> 외에도 </a:t>
            </a:r>
            <a:r>
              <a:rPr lang="en-US" altLang="ko-KR" sz="2400"/>
              <a:t>y</a:t>
            </a:r>
            <a:r>
              <a:rPr lang="ko-KR" altLang="en-US" sz="2400"/>
              <a:t>에 영향을 미치는 것이 매우 많기 때문에 상관관계에 대한 해석은 신중해야한다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C27CDE-9616-4732-88AB-ADE492F3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79" y="4748744"/>
            <a:ext cx="9258700" cy="16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27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38725" y="297815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Questions?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083" y="2893749"/>
            <a:ext cx="1424042" cy="1494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9A5A4D-CD89-4580-90DA-DA08725F3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2" b="1"/>
          <a:stretch/>
        </p:blipFill>
        <p:spPr>
          <a:xfrm>
            <a:off x="479803" y="6413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8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546DA8-14EE-4C53-A58D-DBE872928FB0}"/>
              </a:ext>
            </a:extLst>
          </p:cNvPr>
          <p:cNvSpPr/>
          <p:nvPr/>
        </p:nvSpPr>
        <p:spPr>
          <a:xfrm>
            <a:off x="6008978" y="3128439"/>
            <a:ext cx="2970809" cy="57330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B7769C2-012B-41C7-BF2A-41819AFFF3CC}"/>
              </a:ext>
            </a:extLst>
          </p:cNvPr>
          <p:cNvSpPr/>
          <p:nvPr/>
        </p:nvSpPr>
        <p:spPr>
          <a:xfrm>
            <a:off x="688216" y="3128439"/>
            <a:ext cx="3146316" cy="57330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2240" y="1186270"/>
            <a:ext cx="11152080" cy="1178558"/>
          </a:xfrm>
        </p:spPr>
        <p:txBody>
          <a:bodyPr>
            <a:normAutofit fontScale="92500"/>
          </a:bodyPr>
          <a:lstStyle/>
          <a:p>
            <a:r>
              <a:rPr lang="ko-KR" altLang="en-US" sz="2400" b="1"/>
              <a:t>첫번째</a:t>
            </a:r>
            <a:r>
              <a:rPr lang="en-US" altLang="ko-KR" sz="2400" b="1"/>
              <a:t> </a:t>
            </a:r>
            <a:r>
              <a:rPr lang="ko-KR" altLang="en-US" sz="2400" b="1"/>
              <a:t>이유</a:t>
            </a:r>
            <a:r>
              <a:rPr lang="en-US" altLang="ko-KR" sz="2400" b="1"/>
              <a:t>: </a:t>
            </a:r>
            <a:r>
              <a:rPr lang="ko-KR" altLang="en-US" sz="2400" b="1"/>
              <a:t>자료구조</a:t>
            </a:r>
            <a:endParaRPr lang="en-US" altLang="ko-KR" sz="2400" b="1"/>
          </a:p>
          <a:p>
            <a:r>
              <a:rPr lang="ko-KR" altLang="en-US" sz="2400"/>
              <a:t>넘파이 배열은 여러분이 배운 </a:t>
            </a:r>
            <a:r>
              <a:rPr lang="en-US" altLang="ko-KR" sz="2400"/>
              <a:t>C</a:t>
            </a:r>
            <a:r>
              <a:rPr lang="ko-KR" altLang="en-US" sz="2400"/>
              <a:t>언어 배열로 구현되어 있다</a:t>
            </a:r>
            <a:r>
              <a:rPr lang="en-US" altLang="ko-KR" sz="2400"/>
              <a:t>. </a:t>
            </a:r>
            <a:r>
              <a:rPr lang="ko-KR" altLang="en-US" sz="2400"/>
              <a:t>하지만 리스트는 다르다</a:t>
            </a:r>
            <a:r>
              <a:rPr lang="en-US" altLang="ko-KR" sz="2400"/>
              <a:t>.</a:t>
            </a:r>
            <a:br>
              <a:rPr lang="en-US" altLang="ko-KR" sz="2400"/>
            </a:br>
            <a:r>
              <a:rPr lang="ko-KR" altLang="en-US" sz="2400"/>
              <a:t>예를 들어</a:t>
            </a:r>
            <a:r>
              <a:rPr lang="en-US" altLang="ko-KR" sz="2400"/>
              <a:t>, </a:t>
            </a:r>
            <a:r>
              <a:rPr lang="ko-KR" altLang="en-US" sz="2400"/>
              <a:t>리스트 </a:t>
            </a:r>
            <a:r>
              <a:rPr lang="en-US" altLang="ko-KR" sz="2400" b="1"/>
              <a:t>arr = [3, ‘</a:t>
            </a:r>
            <a:r>
              <a:rPr lang="ko-KR" altLang="en-US" sz="2400" b="1"/>
              <a:t>민</a:t>
            </a:r>
            <a:r>
              <a:rPr lang="en-US" altLang="ko-KR" sz="2400" b="1"/>
              <a:t>’]</a:t>
            </a:r>
            <a:r>
              <a:rPr lang="ko-KR" altLang="en-US" sz="2400"/>
              <a:t>을 선언하고</a:t>
            </a:r>
            <a:r>
              <a:rPr lang="en-US" altLang="ko-KR" sz="2400"/>
              <a:t>, </a:t>
            </a:r>
            <a:r>
              <a:rPr lang="en-US" altLang="ko-KR" sz="2400" b="1"/>
              <a:t>arr[1] = 0.3</a:t>
            </a:r>
            <a:r>
              <a:rPr lang="ko-KR" altLang="en-US" sz="2400"/>
              <a:t>를 실행하면 다음과 같다</a:t>
            </a:r>
            <a:r>
              <a:rPr lang="en-US" altLang="ko-KR" sz="2400"/>
              <a:t>.</a:t>
            </a:r>
            <a:endParaRPr lang="en-US" altLang="ko-KR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87680" y="64574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10.1  </a:t>
            </a:r>
            <a:r>
              <a:rPr lang="ko-KR" altLang="en-US" sz="3400" spc="-150"/>
              <a:t>왜 리스트보다 넘파이의 연산이 훨씬 빠를까</a:t>
            </a:r>
            <a:r>
              <a:rPr lang="en-US" altLang="ko-KR" sz="3400" spc="-150"/>
              <a:t>?</a:t>
            </a:r>
            <a:endParaRPr lang="ko-KR" altLang="en-US" sz="3400" spc="-15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A614BF-BBCB-45F5-B2F2-2D38E8D4127B}"/>
              </a:ext>
            </a:extLst>
          </p:cNvPr>
          <p:cNvSpPr/>
          <p:nvPr/>
        </p:nvSpPr>
        <p:spPr>
          <a:xfrm>
            <a:off x="544172" y="2465545"/>
            <a:ext cx="1732714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D194B1-610F-488A-B9A8-165DE4BE4B0B}"/>
              </a:ext>
            </a:extLst>
          </p:cNvPr>
          <p:cNvSpPr/>
          <p:nvPr/>
        </p:nvSpPr>
        <p:spPr>
          <a:xfrm>
            <a:off x="596888" y="2517971"/>
            <a:ext cx="1626803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이중 포인터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990806-B163-421A-9681-EB1F586DE3A8}"/>
              </a:ext>
            </a:extLst>
          </p:cNvPr>
          <p:cNvSpPr/>
          <p:nvPr/>
        </p:nvSpPr>
        <p:spPr>
          <a:xfrm>
            <a:off x="738163" y="3189175"/>
            <a:ext cx="1350562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E2C097-7B06-4BB6-85AA-B96C303434E9}"/>
              </a:ext>
            </a:extLst>
          </p:cNvPr>
          <p:cNvSpPr/>
          <p:nvPr/>
        </p:nvSpPr>
        <p:spPr>
          <a:xfrm>
            <a:off x="781847" y="3236328"/>
            <a:ext cx="1270613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Int</a:t>
            </a:r>
            <a:r>
              <a:rPr lang="ko-KR" altLang="en-US">
                <a:solidFill>
                  <a:schemeClr val="tx1"/>
                </a:solidFill>
              </a:rPr>
              <a:t> 포인터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CE9192-8F7B-4ECA-9D43-2BFFEAAB6383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>
            <a:off x="1410529" y="2929050"/>
            <a:ext cx="2915" cy="2601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C45B33-BBB7-4E67-83A0-489224636E3C}"/>
              </a:ext>
            </a:extLst>
          </p:cNvPr>
          <p:cNvSpPr/>
          <p:nvPr/>
        </p:nvSpPr>
        <p:spPr>
          <a:xfrm>
            <a:off x="1189056" y="3916394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EDF3F48-A87E-4089-9679-3409320DE3C1}"/>
              </a:ext>
            </a:extLst>
          </p:cNvPr>
          <p:cNvSpPr/>
          <p:nvPr/>
        </p:nvSpPr>
        <p:spPr>
          <a:xfrm>
            <a:off x="1232740" y="3963547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D8423A5-8899-47D7-84CF-6E4987F4A1C6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>
            <a:off x="1413444" y="3652680"/>
            <a:ext cx="0" cy="263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B3CF6E6-3B58-47F3-9CCC-051AAB79E948}"/>
              </a:ext>
            </a:extLst>
          </p:cNvPr>
          <p:cNvGrpSpPr/>
          <p:nvPr/>
        </p:nvGrpSpPr>
        <p:grpSpPr>
          <a:xfrm>
            <a:off x="2101336" y="3187452"/>
            <a:ext cx="1673971" cy="463505"/>
            <a:chOff x="2807782" y="4314594"/>
            <a:chExt cx="1673971" cy="46350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531F25-86B2-44CD-B972-1EDD417EB9E1}"/>
                </a:ext>
              </a:extLst>
            </p:cNvPr>
            <p:cNvSpPr/>
            <p:nvPr/>
          </p:nvSpPr>
          <p:spPr>
            <a:xfrm>
              <a:off x="2807782" y="4314594"/>
              <a:ext cx="1673971" cy="463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0E51FD2-5AF9-44BF-B4C0-A8F729F38B3E}"/>
                </a:ext>
              </a:extLst>
            </p:cNvPr>
            <p:cNvSpPr/>
            <p:nvPr/>
          </p:nvSpPr>
          <p:spPr>
            <a:xfrm>
              <a:off x="2870384" y="4361747"/>
              <a:ext cx="1562975" cy="3659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char</a:t>
              </a:r>
              <a:r>
                <a:rPr lang="ko-KR" altLang="en-US">
                  <a:solidFill>
                    <a:schemeClr val="tx1"/>
                  </a:solidFill>
                </a:rPr>
                <a:t> 포인터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132D4FB-F38C-4672-956A-2CAD234D93C5}"/>
              </a:ext>
            </a:extLst>
          </p:cNvPr>
          <p:cNvGrpSpPr/>
          <p:nvPr/>
        </p:nvGrpSpPr>
        <p:grpSpPr>
          <a:xfrm>
            <a:off x="2633327" y="3904256"/>
            <a:ext cx="613338" cy="463505"/>
            <a:chOff x="3346960" y="5041813"/>
            <a:chExt cx="448775" cy="46350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0776B09-8AC0-4E74-9641-5F979B205117}"/>
                </a:ext>
              </a:extLst>
            </p:cNvPr>
            <p:cNvSpPr/>
            <p:nvPr/>
          </p:nvSpPr>
          <p:spPr>
            <a:xfrm>
              <a:off x="3346960" y="5041813"/>
              <a:ext cx="448775" cy="463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BC0454-F38C-416A-A22D-AEF70FA06351}"/>
                </a:ext>
              </a:extLst>
            </p:cNvPr>
            <p:cNvSpPr/>
            <p:nvPr/>
          </p:nvSpPr>
          <p:spPr>
            <a:xfrm>
              <a:off x="3390644" y="5088966"/>
              <a:ext cx="360947" cy="3659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‘</a:t>
              </a:r>
              <a:r>
                <a:rPr lang="ko-KR" altLang="en-US">
                  <a:solidFill>
                    <a:schemeClr val="tx1"/>
                  </a:solidFill>
                </a:rPr>
                <a:t>민</a:t>
              </a:r>
              <a:r>
                <a:rPr lang="en-US" altLang="ko-KR">
                  <a:solidFill>
                    <a:schemeClr val="tx1"/>
                  </a:solidFill>
                </a:rPr>
                <a:t>’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D684B93-2189-4B77-8A0F-D1F3FB08E1C3}"/>
              </a:ext>
            </a:extLst>
          </p:cNvPr>
          <p:cNvCxnSpPr>
            <a:cxnSpLocks/>
            <a:stCxn id="49" idx="2"/>
            <a:endCxn id="51" idx="0"/>
          </p:cNvCxnSpPr>
          <p:nvPr/>
        </p:nvCxnSpPr>
        <p:spPr>
          <a:xfrm>
            <a:off x="2938322" y="3650957"/>
            <a:ext cx="1674" cy="253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A126F25-9280-4DB5-A5AE-5CBE8A5FA835}"/>
              </a:ext>
            </a:extLst>
          </p:cNvPr>
          <p:cNvGrpSpPr/>
          <p:nvPr/>
        </p:nvGrpSpPr>
        <p:grpSpPr>
          <a:xfrm>
            <a:off x="7405822" y="3188121"/>
            <a:ext cx="1528774" cy="463505"/>
            <a:chOff x="4657152" y="4314594"/>
            <a:chExt cx="1528774" cy="463505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0DC7B42-7B72-4DB1-A7CE-40E7D7361B5E}"/>
                </a:ext>
              </a:extLst>
            </p:cNvPr>
            <p:cNvSpPr/>
            <p:nvPr/>
          </p:nvSpPr>
          <p:spPr>
            <a:xfrm>
              <a:off x="4657152" y="4314594"/>
              <a:ext cx="1528774" cy="463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162754B-B993-401D-85E7-13AD32C10519}"/>
                </a:ext>
              </a:extLst>
            </p:cNvPr>
            <p:cNvSpPr/>
            <p:nvPr/>
          </p:nvSpPr>
          <p:spPr>
            <a:xfrm>
              <a:off x="4700836" y="4361747"/>
              <a:ext cx="1438275" cy="3659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float</a:t>
              </a:r>
              <a:r>
                <a:rPr lang="ko-KR" altLang="en-US">
                  <a:solidFill>
                    <a:schemeClr val="tx1"/>
                  </a:solidFill>
                </a:rPr>
                <a:t> 포인터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9C4CF19-9784-4C5F-B4E3-733C268A07E9}"/>
              </a:ext>
            </a:extLst>
          </p:cNvPr>
          <p:cNvGrpSpPr/>
          <p:nvPr/>
        </p:nvGrpSpPr>
        <p:grpSpPr>
          <a:xfrm>
            <a:off x="7863021" y="3915340"/>
            <a:ext cx="613338" cy="463505"/>
            <a:chOff x="5196331" y="5041813"/>
            <a:chExt cx="613338" cy="46350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7DF49F2-F4C7-497C-8FAF-9EBF8FB7CBF4}"/>
                </a:ext>
              </a:extLst>
            </p:cNvPr>
            <p:cNvSpPr/>
            <p:nvPr/>
          </p:nvSpPr>
          <p:spPr>
            <a:xfrm>
              <a:off x="5196331" y="5041813"/>
              <a:ext cx="613338" cy="463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E9AABA4-0EF8-4C06-81DB-0DAB908F098F}"/>
                </a:ext>
              </a:extLst>
            </p:cNvPr>
            <p:cNvSpPr/>
            <p:nvPr/>
          </p:nvSpPr>
          <p:spPr>
            <a:xfrm>
              <a:off x="5252627" y="5088966"/>
              <a:ext cx="493304" cy="3659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0.3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B66C315-BA2C-4379-8017-8CA85802ADC8}"/>
              </a:ext>
            </a:extLst>
          </p:cNvPr>
          <p:cNvCxnSpPr>
            <a:cxnSpLocks/>
            <a:stCxn id="54" idx="2"/>
            <a:endCxn id="56" idx="0"/>
          </p:cNvCxnSpPr>
          <p:nvPr/>
        </p:nvCxnSpPr>
        <p:spPr>
          <a:xfrm flipH="1">
            <a:off x="8169690" y="3651626"/>
            <a:ext cx="519" cy="263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내용 개체 틀 2">
            <a:extLst>
              <a:ext uri="{FF2B5EF4-FFF2-40B4-BE49-F238E27FC236}">
                <a16:creationId xmlns:a16="http://schemas.microsoft.com/office/drawing/2014/main" id="{3B394717-6C90-40DF-9E22-DAA09CE74442}"/>
              </a:ext>
            </a:extLst>
          </p:cNvPr>
          <p:cNvSpPr txBox="1">
            <a:spLocks/>
          </p:cNvSpPr>
          <p:nvPr/>
        </p:nvSpPr>
        <p:spPr>
          <a:xfrm>
            <a:off x="467631" y="4623010"/>
            <a:ext cx="11321297" cy="22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파이썬 리스트는 사실 </a:t>
            </a:r>
            <a:r>
              <a:rPr lang="en-US" altLang="ko-KR" sz="2400"/>
              <a:t>C</a:t>
            </a:r>
            <a:r>
              <a:rPr lang="ko-KR" altLang="en-US" sz="2400"/>
              <a:t>언어 과목에서 배운 </a:t>
            </a:r>
            <a:r>
              <a:rPr lang="ko-KR" altLang="en-US" sz="2400" b="1"/>
              <a:t>이중 포인터</a:t>
            </a:r>
            <a:r>
              <a:rPr lang="ko-KR" altLang="en-US" sz="2400"/>
              <a:t>로 구현되어 있다</a:t>
            </a:r>
            <a:r>
              <a:rPr lang="en-US" altLang="ko-KR" sz="2400"/>
              <a:t>. </a:t>
            </a:r>
            <a:r>
              <a:rPr lang="ko-KR" altLang="en-US" sz="2400"/>
              <a:t>데이터가 추가될때</a:t>
            </a:r>
            <a:r>
              <a:rPr lang="en-US" altLang="ko-KR" sz="2400"/>
              <a:t>, </a:t>
            </a:r>
            <a:r>
              <a:rPr lang="ko-KR" altLang="en-US" sz="2400"/>
              <a:t>데이터에 맞는 자료형으로 선언되고</a:t>
            </a:r>
            <a:r>
              <a:rPr lang="en-US" altLang="ko-KR" sz="2400"/>
              <a:t> </a:t>
            </a:r>
            <a:r>
              <a:rPr lang="ko-KR" altLang="en-US" sz="2400"/>
              <a:t>포인터는 데이터의 주소를 저장하여 포인터 배열에 추가되는 것이다</a:t>
            </a:r>
            <a:r>
              <a:rPr lang="en-US" altLang="ko-KR" sz="2400"/>
              <a:t>.</a:t>
            </a:r>
          </a:p>
          <a:p>
            <a:r>
              <a:rPr lang="ko-KR" altLang="en-US" sz="2400"/>
              <a:t>이를 통해 </a:t>
            </a:r>
            <a:r>
              <a:rPr lang="en-US" altLang="ko-KR" sz="2400"/>
              <a:t>list</a:t>
            </a:r>
            <a:r>
              <a:rPr lang="ko-KR" altLang="en-US" sz="2400"/>
              <a:t>에는 어떤 자료형이든 추가할 수 있고</a:t>
            </a:r>
            <a:r>
              <a:rPr lang="en-US" altLang="ko-KR" sz="2400"/>
              <a:t>, </a:t>
            </a:r>
            <a:r>
              <a:rPr lang="ko-KR" altLang="en-US" sz="2400"/>
              <a:t>강력한 편의 기능을 지원한다</a:t>
            </a:r>
            <a:r>
              <a:rPr lang="en-US" altLang="ko-KR" sz="2400"/>
              <a:t>. </a:t>
            </a:r>
            <a:r>
              <a:rPr lang="ko-KR" altLang="en-US" sz="2400"/>
              <a:t>다만</a:t>
            </a:r>
            <a:r>
              <a:rPr lang="en-US" altLang="ko-KR" sz="2400"/>
              <a:t>, </a:t>
            </a:r>
            <a:r>
              <a:rPr lang="ko-KR" altLang="en-US" sz="2400"/>
              <a:t>포인터의 </a:t>
            </a:r>
            <a:r>
              <a:rPr lang="ko-KR" altLang="en-US" sz="2400" b="1"/>
              <a:t>주소를 통해 간접적으로 값에 접근해야하고 병렬적인 처리가 불가능해 연산이 느리다는 </a:t>
            </a:r>
            <a:r>
              <a:rPr lang="ko-KR" altLang="en-US" sz="2400"/>
              <a:t>단점이 있다</a:t>
            </a:r>
            <a:r>
              <a:rPr lang="en-US" altLang="ko-KR" sz="2400"/>
              <a:t>.</a:t>
            </a:r>
            <a:endParaRPr lang="en-US" altLang="ko-KR" sz="24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F45D396-CECD-45E3-8E81-01504DC523D1}"/>
              </a:ext>
            </a:extLst>
          </p:cNvPr>
          <p:cNvSpPr/>
          <p:nvPr/>
        </p:nvSpPr>
        <p:spPr>
          <a:xfrm>
            <a:off x="5860668" y="2447048"/>
            <a:ext cx="1732714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496A815-674E-4FE9-B927-80D466237A22}"/>
              </a:ext>
            </a:extLst>
          </p:cNvPr>
          <p:cNvSpPr/>
          <p:nvPr/>
        </p:nvSpPr>
        <p:spPr>
          <a:xfrm>
            <a:off x="5904351" y="2494201"/>
            <a:ext cx="1626803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이중 포인터 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91F598E-4362-4801-BA68-BDBB564DA806}"/>
              </a:ext>
            </a:extLst>
          </p:cNvPr>
          <p:cNvSpPr/>
          <p:nvPr/>
        </p:nvSpPr>
        <p:spPr>
          <a:xfrm>
            <a:off x="6048778" y="3189175"/>
            <a:ext cx="1350562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5AB27BC-18AC-4CCB-80EE-2A3553FD2E20}"/>
              </a:ext>
            </a:extLst>
          </p:cNvPr>
          <p:cNvSpPr/>
          <p:nvPr/>
        </p:nvSpPr>
        <p:spPr>
          <a:xfrm>
            <a:off x="6092462" y="3236328"/>
            <a:ext cx="1270613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Int</a:t>
            </a:r>
            <a:r>
              <a:rPr lang="ko-KR" altLang="en-US">
                <a:solidFill>
                  <a:schemeClr val="tx1"/>
                </a:solidFill>
              </a:rPr>
              <a:t> 포인터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6A12A2E-22FD-4E65-8AEE-FD311F717BC5}"/>
              </a:ext>
            </a:extLst>
          </p:cNvPr>
          <p:cNvCxnSpPr>
            <a:cxnSpLocks/>
            <a:stCxn id="109" idx="2"/>
            <a:endCxn id="116" idx="0"/>
          </p:cNvCxnSpPr>
          <p:nvPr/>
        </p:nvCxnSpPr>
        <p:spPr>
          <a:xfrm flipH="1">
            <a:off x="6724059" y="2910553"/>
            <a:ext cx="2966" cy="2786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6FB8EEB-D41C-4AA3-AB28-7E76011802AF}"/>
              </a:ext>
            </a:extLst>
          </p:cNvPr>
          <p:cNvSpPr/>
          <p:nvPr/>
        </p:nvSpPr>
        <p:spPr>
          <a:xfrm>
            <a:off x="6499671" y="3916394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EEB8DD2-01C4-4CDC-90ED-09906D9CF4CD}"/>
              </a:ext>
            </a:extLst>
          </p:cNvPr>
          <p:cNvSpPr/>
          <p:nvPr/>
        </p:nvSpPr>
        <p:spPr>
          <a:xfrm>
            <a:off x="6543355" y="3963547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B691B1F-CD77-44C3-B493-4B6D4A788F28}"/>
              </a:ext>
            </a:extLst>
          </p:cNvPr>
          <p:cNvCxnSpPr>
            <a:cxnSpLocks/>
            <a:stCxn id="116" idx="2"/>
            <a:endCxn id="119" idx="0"/>
          </p:cNvCxnSpPr>
          <p:nvPr/>
        </p:nvCxnSpPr>
        <p:spPr>
          <a:xfrm>
            <a:off x="6724059" y="3652680"/>
            <a:ext cx="0" cy="2637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83C523C-403D-4B81-AA97-C9F48A58A42D}"/>
              </a:ext>
            </a:extLst>
          </p:cNvPr>
          <p:cNvGrpSpPr/>
          <p:nvPr/>
        </p:nvGrpSpPr>
        <p:grpSpPr>
          <a:xfrm>
            <a:off x="9204175" y="3177037"/>
            <a:ext cx="1528774" cy="463505"/>
            <a:chOff x="2807783" y="4314594"/>
            <a:chExt cx="1528774" cy="463505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10C1EE9-F319-4AFC-BED6-A7658A72C786}"/>
                </a:ext>
              </a:extLst>
            </p:cNvPr>
            <p:cNvSpPr/>
            <p:nvPr/>
          </p:nvSpPr>
          <p:spPr>
            <a:xfrm>
              <a:off x="2807783" y="4314594"/>
              <a:ext cx="1528774" cy="46350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27AC1CE-898B-493F-BD7B-F6D80D0558BF}"/>
                </a:ext>
              </a:extLst>
            </p:cNvPr>
            <p:cNvSpPr/>
            <p:nvPr/>
          </p:nvSpPr>
          <p:spPr>
            <a:xfrm>
              <a:off x="2870385" y="4361747"/>
              <a:ext cx="1405226" cy="3659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char</a:t>
              </a:r>
              <a:r>
                <a:rPr lang="ko-KR" altLang="en-US">
                  <a:solidFill>
                    <a:schemeClr val="tx1"/>
                  </a:solidFill>
                </a:rPr>
                <a:t> 포인터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5A6F722-C932-4DA5-8F35-26B7D99923B7}"/>
              </a:ext>
            </a:extLst>
          </p:cNvPr>
          <p:cNvGrpSpPr/>
          <p:nvPr/>
        </p:nvGrpSpPr>
        <p:grpSpPr>
          <a:xfrm>
            <a:off x="9664277" y="3904256"/>
            <a:ext cx="613338" cy="463505"/>
            <a:chOff x="3346960" y="5041813"/>
            <a:chExt cx="448775" cy="463505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3A67682-39B4-4092-B51C-D4109DCADBEE}"/>
                </a:ext>
              </a:extLst>
            </p:cNvPr>
            <p:cNvSpPr/>
            <p:nvPr/>
          </p:nvSpPr>
          <p:spPr>
            <a:xfrm>
              <a:off x="3346960" y="5041813"/>
              <a:ext cx="448775" cy="46350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4304EAE-E524-43FC-9310-88062E03466B}"/>
                </a:ext>
              </a:extLst>
            </p:cNvPr>
            <p:cNvSpPr/>
            <p:nvPr/>
          </p:nvSpPr>
          <p:spPr>
            <a:xfrm>
              <a:off x="3390644" y="5088966"/>
              <a:ext cx="360947" cy="3659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‘</a:t>
              </a:r>
              <a:r>
                <a:rPr lang="ko-KR" altLang="en-US">
                  <a:solidFill>
                    <a:schemeClr val="tx1"/>
                  </a:solidFill>
                </a:rPr>
                <a:t>민</a:t>
              </a:r>
              <a:r>
                <a:rPr lang="en-US" altLang="ko-KR">
                  <a:solidFill>
                    <a:schemeClr val="tx1"/>
                  </a:solidFill>
                </a:rPr>
                <a:t>’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A2C2659A-C88E-4663-A757-DADDA6670AA0}"/>
              </a:ext>
            </a:extLst>
          </p:cNvPr>
          <p:cNvCxnSpPr>
            <a:cxnSpLocks/>
            <a:stCxn id="123" idx="2"/>
            <a:endCxn id="126" idx="0"/>
          </p:cNvCxnSpPr>
          <p:nvPr/>
        </p:nvCxnSpPr>
        <p:spPr>
          <a:xfrm>
            <a:off x="9968562" y="3640542"/>
            <a:ext cx="2384" cy="2637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화살표: 오른쪽 130">
            <a:extLst>
              <a:ext uri="{FF2B5EF4-FFF2-40B4-BE49-F238E27FC236}">
                <a16:creationId xmlns:a16="http://schemas.microsoft.com/office/drawing/2014/main" id="{0DC2136E-63F8-4750-B443-A1FEF20A9734}"/>
              </a:ext>
            </a:extLst>
          </p:cNvPr>
          <p:cNvSpPr/>
          <p:nvPr/>
        </p:nvSpPr>
        <p:spPr>
          <a:xfrm>
            <a:off x="4450588" y="3314749"/>
            <a:ext cx="1052822" cy="49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6118CB-C214-48B3-83D2-B007EDFB665A}"/>
              </a:ext>
            </a:extLst>
          </p:cNvPr>
          <p:cNvSpPr/>
          <p:nvPr/>
        </p:nvSpPr>
        <p:spPr>
          <a:xfrm>
            <a:off x="622777" y="3082719"/>
            <a:ext cx="224510" cy="227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0E9A1E-A225-4D7C-952D-B90B4626A970}"/>
              </a:ext>
            </a:extLst>
          </p:cNvPr>
          <p:cNvSpPr/>
          <p:nvPr/>
        </p:nvSpPr>
        <p:spPr>
          <a:xfrm>
            <a:off x="2034806" y="3073940"/>
            <a:ext cx="224510" cy="227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5269FF-51BE-4D30-9E23-789E00A6B2C4}"/>
              </a:ext>
            </a:extLst>
          </p:cNvPr>
          <p:cNvSpPr/>
          <p:nvPr/>
        </p:nvSpPr>
        <p:spPr>
          <a:xfrm>
            <a:off x="360512" y="2373096"/>
            <a:ext cx="486775" cy="227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arr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5552A15-B540-49CE-9C1F-87E92BEB9B4A}"/>
              </a:ext>
            </a:extLst>
          </p:cNvPr>
          <p:cNvSpPr/>
          <p:nvPr/>
        </p:nvSpPr>
        <p:spPr>
          <a:xfrm>
            <a:off x="5968440" y="3060856"/>
            <a:ext cx="224510" cy="227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EAC8CFB-DF36-4F8B-B7A2-7F49DB0AA635}"/>
              </a:ext>
            </a:extLst>
          </p:cNvPr>
          <p:cNvSpPr/>
          <p:nvPr/>
        </p:nvSpPr>
        <p:spPr>
          <a:xfrm>
            <a:off x="5644084" y="2373096"/>
            <a:ext cx="486775" cy="227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arr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CA9F1-4786-4BAF-9917-B32B98A7AA69}"/>
              </a:ext>
            </a:extLst>
          </p:cNvPr>
          <p:cNvSpPr/>
          <p:nvPr/>
        </p:nvSpPr>
        <p:spPr>
          <a:xfrm>
            <a:off x="7337251" y="3100582"/>
            <a:ext cx="224510" cy="227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1" name="Picture 2" descr="Python (programming language) - Wikipedia">
            <a:extLst>
              <a:ext uri="{FF2B5EF4-FFF2-40B4-BE49-F238E27FC236}">
                <a16:creationId xmlns:a16="http://schemas.microsoft.com/office/drawing/2014/main" id="{C18FB891-BC62-4354-B41A-50534ADD4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260" y="3325321"/>
            <a:ext cx="856017" cy="94001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말풍선: 모서리가 둥근 사각형 151">
            <a:extLst>
              <a:ext uri="{FF2B5EF4-FFF2-40B4-BE49-F238E27FC236}">
                <a16:creationId xmlns:a16="http://schemas.microsoft.com/office/drawing/2014/main" id="{8CCD46C0-6C9D-420B-9F55-BBF31260DCEB}"/>
              </a:ext>
            </a:extLst>
          </p:cNvPr>
          <p:cNvSpPr/>
          <p:nvPr/>
        </p:nvSpPr>
        <p:spPr>
          <a:xfrm>
            <a:off x="9304671" y="2346287"/>
            <a:ext cx="2305161" cy="744258"/>
          </a:xfrm>
          <a:prstGeom prst="wedgeRoundRectCallout">
            <a:avLst>
              <a:gd name="adj1" fmla="val 41558"/>
              <a:gd name="adj2" fmla="val 76920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</a:rPr>
              <a:t>더 이상 쓰이지 않는 데이터는 </a:t>
            </a:r>
            <a:r>
              <a:rPr lang="en-US" altLang="ko-KR" sz="1400">
                <a:solidFill>
                  <a:srgbClr val="FF0000"/>
                </a:solidFill>
              </a:rPr>
              <a:t>garbage collector</a:t>
            </a:r>
            <a:r>
              <a:rPr lang="ko-KR" altLang="en-US" sz="1400">
                <a:solidFill>
                  <a:srgbClr val="FF0000"/>
                </a:solidFill>
              </a:rPr>
              <a:t> 가</a:t>
            </a:r>
            <a:endParaRPr lang="en-US" altLang="ko-KR" sz="1400">
              <a:solidFill>
                <a:srgbClr val="FF0000"/>
              </a:solidFill>
            </a:endParaRPr>
          </a:p>
          <a:p>
            <a:pPr algn="ctr"/>
            <a:r>
              <a:rPr lang="ko-KR" altLang="en-US" sz="1400">
                <a:solidFill>
                  <a:srgbClr val="FF0000"/>
                </a:solidFill>
              </a:rPr>
              <a:t>메모리에서 지워버려요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67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845" y="1062743"/>
            <a:ext cx="11486309" cy="1613820"/>
          </a:xfrm>
        </p:spPr>
        <p:txBody>
          <a:bodyPr>
            <a:normAutofit/>
          </a:bodyPr>
          <a:lstStyle/>
          <a:p>
            <a:r>
              <a:rPr lang="ko-KR" altLang="en-US" sz="2400" b="1"/>
              <a:t>두번째</a:t>
            </a:r>
            <a:r>
              <a:rPr lang="en-US" altLang="ko-KR" sz="2400" b="1"/>
              <a:t> </a:t>
            </a:r>
            <a:r>
              <a:rPr lang="ko-KR" altLang="en-US" sz="2400" b="1"/>
              <a:t>이유</a:t>
            </a:r>
            <a:r>
              <a:rPr lang="en-US" altLang="ko-KR" sz="2400" b="1"/>
              <a:t>: </a:t>
            </a:r>
            <a:r>
              <a:rPr lang="ko-KR" altLang="en-US" sz="2400" b="1"/>
              <a:t>벡터화</a:t>
            </a:r>
            <a:endParaRPr lang="en-US" altLang="ko-KR" sz="2400" b="1"/>
          </a:p>
          <a:p>
            <a:r>
              <a:rPr lang="ko-KR" altLang="en-US" sz="2400"/>
              <a:t>넘파이 배열은 벡터화된 연산을 지원한다</a:t>
            </a:r>
            <a:r>
              <a:rPr lang="en-US" altLang="ko-KR" sz="2400"/>
              <a:t>. </a:t>
            </a:r>
            <a:r>
              <a:rPr lang="ko-KR" altLang="en-US" sz="2400"/>
              <a:t>이는 </a:t>
            </a:r>
            <a:r>
              <a:rPr lang="ko-KR" altLang="en-US" sz="2400" b="1"/>
              <a:t>현대적인 구조의 </a:t>
            </a:r>
            <a:r>
              <a:rPr lang="en-US" altLang="ko-KR" sz="2400" b="1"/>
              <a:t>CPU</a:t>
            </a:r>
            <a:r>
              <a:rPr lang="ko-KR" altLang="en-US" sz="2400" b="1"/>
              <a:t>가 지원하는 벡터 연산 기능을 활용</a:t>
            </a:r>
            <a:r>
              <a:rPr lang="ko-KR" altLang="en-US" sz="2400"/>
              <a:t>하여 병렬연산을 수행할 수 있음을 의미 한다</a:t>
            </a:r>
            <a:r>
              <a:rPr lang="en-US" altLang="ko-KR" sz="2400"/>
              <a:t>. </a:t>
            </a:r>
            <a:br>
              <a:rPr lang="en-US" altLang="ko-KR" sz="2400"/>
            </a:br>
            <a:r>
              <a:rPr lang="ko-KR" altLang="en-US" sz="2400"/>
              <a:t>예를 들어 </a:t>
            </a:r>
            <a:r>
              <a:rPr lang="en-US" altLang="ko-KR" sz="2400"/>
              <a:t>[3, 4, 5, 6]</a:t>
            </a:r>
            <a:r>
              <a:rPr lang="ko-KR" altLang="en-US" sz="2400"/>
              <a:t> 배열 전체에</a:t>
            </a:r>
            <a:r>
              <a:rPr lang="en-US" altLang="ko-KR" sz="2400"/>
              <a:t> 2</a:t>
            </a:r>
            <a:r>
              <a:rPr lang="ko-KR" altLang="en-US" sz="2400"/>
              <a:t>를 곱하는 것을 나타내면 다음과 같다</a:t>
            </a:r>
            <a:r>
              <a:rPr lang="en-US" altLang="ko-KR" sz="2400"/>
              <a:t>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3383" y="-61414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10.1  </a:t>
            </a:r>
            <a:r>
              <a:rPr lang="ko-KR" altLang="en-US" sz="3400" spc="-150"/>
              <a:t>왜 리스트보다 넘파이의 연산이 훨씬 빠를까</a:t>
            </a:r>
            <a:r>
              <a:rPr lang="en-US" altLang="ko-KR" sz="3400" spc="-150"/>
              <a:t>?</a:t>
            </a:r>
            <a:endParaRPr lang="ko-KR" altLang="en-US" sz="3400" spc="-150" dirty="0"/>
          </a:p>
        </p:txBody>
      </p:sp>
      <p:pic>
        <p:nvPicPr>
          <p:cNvPr id="23" name="그림 22" descr="램프이(가) 표시된 사진&#10;&#10;자동 생성된 설명">
            <a:extLst>
              <a:ext uri="{FF2B5EF4-FFF2-40B4-BE49-F238E27FC236}">
                <a16:creationId xmlns:a16="http://schemas.microsoft.com/office/drawing/2014/main" id="{4F52AB06-4E36-4C04-AF24-114234357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53" y="2871785"/>
            <a:ext cx="593309" cy="59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BFFDD-F0BA-4DDB-BCAA-B365E1BD4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658" y="3297185"/>
            <a:ext cx="888097" cy="888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CA8A3E-BEA1-4139-8639-B3BE57C0B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55" y="3297184"/>
            <a:ext cx="888097" cy="8880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209794-9FA9-4296-AF73-C3DA84DFE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52" y="3297185"/>
            <a:ext cx="888097" cy="8880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609036-C1E2-435C-81C2-F2FAA1C0D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49" y="3297184"/>
            <a:ext cx="888097" cy="888097"/>
          </a:xfrm>
          <a:prstGeom prst="rect">
            <a:avLst/>
          </a:prstGeom>
        </p:spPr>
      </p:pic>
      <p:pic>
        <p:nvPicPr>
          <p:cNvPr id="24" name="그림 23" descr="램프이(가) 표시된 사진&#10;&#10;자동 생성된 설명">
            <a:extLst>
              <a:ext uri="{FF2B5EF4-FFF2-40B4-BE49-F238E27FC236}">
                <a16:creationId xmlns:a16="http://schemas.microsoft.com/office/drawing/2014/main" id="{10F471AB-025A-491B-980F-BE7DFEC8B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051" y="2892225"/>
            <a:ext cx="593309" cy="59330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EF3462-2F39-4342-80B0-872647774F5E}"/>
              </a:ext>
            </a:extLst>
          </p:cNvPr>
          <p:cNvSpPr/>
          <p:nvPr/>
        </p:nvSpPr>
        <p:spPr>
          <a:xfrm rot="19074734">
            <a:off x="3336975" y="2833880"/>
            <a:ext cx="6799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zzz</a:t>
            </a:r>
            <a:endParaRPr lang="en-US" altLang="ko-KR" sz="28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CDA388-3531-4733-B93F-C55D80471440}"/>
              </a:ext>
            </a:extLst>
          </p:cNvPr>
          <p:cNvSpPr/>
          <p:nvPr/>
        </p:nvSpPr>
        <p:spPr>
          <a:xfrm rot="19074734">
            <a:off x="4248993" y="2852779"/>
            <a:ext cx="6799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zzz</a:t>
            </a:r>
            <a:endParaRPr lang="en-US" altLang="ko-KR" sz="28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F2F37B-CB3B-4816-BEC5-A3D0C875761F}"/>
              </a:ext>
            </a:extLst>
          </p:cNvPr>
          <p:cNvSpPr/>
          <p:nvPr/>
        </p:nvSpPr>
        <p:spPr>
          <a:xfrm rot="19074734">
            <a:off x="5153472" y="2852779"/>
            <a:ext cx="6799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zzz</a:t>
            </a:r>
            <a:endParaRPr lang="en-US" altLang="ko-KR" sz="28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D1DD3CF2-22F5-46FC-B0F7-E80B959FD94C}"/>
              </a:ext>
            </a:extLst>
          </p:cNvPr>
          <p:cNvSpPr/>
          <p:nvPr/>
        </p:nvSpPr>
        <p:spPr>
          <a:xfrm>
            <a:off x="853014" y="3817623"/>
            <a:ext cx="1049307" cy="772619"/>
          </a:xfrm>
          <a:prstGeom prst="wedgeRoundRectCallout">
            <a:avLst>
              <a:gd name="adj1" fmla="val 73843"/>
              <a:gd name="adj2" fmla="val -75430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FF0000"/>
                </a:solidFill>
              </a:rPr>
              <a:t>3 x 2 = 6, </a:t>
            </a:r>
            <a:br>
              <a:rPr lang="en-US" altLang="ko-KR" sz="1200">
                <a:solidFill>
                  <a:srgbClr val="FF0000"/>
                </a:solidFill>
              </a:rPr>
            </a:br>
            <a:r>
              <a:rPr lang="en-US" altLang="ko-KR" sz="1200">
                <a:solidFill>
                  <a:srgbClr val="FF0000"/>
                </a:solidFill>
              </a:rPr>
              <a:t>4 x 2 = 8,  5 x 2 …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980C5D-E86E-45DF-B11E-B2ED795E2211}"/>
              </a:ext>
            </a:extLst>
          </p:cNvPr>
          <p:cNvSpPr/>
          <p:nvPr/>
        </p:nvSpPr>
        <p:spPr>
          <a:xfrm>
            <a:off x="2133730" y="4356697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3F3BAE-53AB-4CBA-AA9E-8683AB1CD6FD}"/>
              </a:ext>
            </a:extLst>
          </p:cNvPr>
          <p:cNvSpPr/>
          <p:nvPr/>
        </p:nvSpPr>
        <p:spPr>
          <a:xfrm>
            <a:off x="2177414" y="4403850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53FF57-E5BB-46B9-88A0-87F683BDC540}"/>
              </a:ext>
            </a:extLst>
          </p:cNvPr>
          <p:cNvSpPr/>
          <p:nvPr/>
        </p:nvSpPr>
        <p:spPr>
          <a:xfrm>
            <a:off x="3025250" y="4356697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5742B3-BD0E-492C-A4D3-C2EECEFCFD24}"/>
              </a:ext>
            </a:extLst>
          </p:cNvPr>
          <p:cNvSpPr/>
          <p:nvPr/>
        </p:nvSpPr>
        <p:spPr>
          <a:xfrm>
            <a:off x="3068934" y="4403850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CFC192-EEF5-468A-B2DB-9D1AFAA47103}"/>
              </a:ext>
            </a:extLst>
          </p:cNvPr>
          <p:cNvSpPr/>
          <p:nvPr/>
        </p:nvSpPr>
        <p:spPr>
          <a:xfrm>
            <a:off x="3929821" y="4356707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349831-FCC7-4702-981C-6C1D85575E9B}"/>
              </a:ext>
            </a:extLst>
          </p:cNvPr>
          <p:cNvSpPr/>
          <p:nvPr/>
        </p:nvSpPr>
        <p:spPr>
          <a:xfrm>
            <a:off x="3973505" y="4403860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F54F60-1229-43EA-BBA2-0CCA07E4502F}"/>
              </a:ext>
            </a:extLst>
          </p:cNvPr>
          <p:cNvSpPr/>
          <p:nvPr/>
        </p:nvSpPr>
        <p:spPr>
          <a:xfrm>
            <a:off x="4841413" y="4356697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ED16F7-6CF6-4A34-843F-BAE274FC2F0A}"/>
              </a:ext>
            </a:extLst>
          </p:cNvPr>
          <p:cNvSpPr/>
          <p:nvPr/>
        </p:nvSpPr>
        <p:spPr>
          <a:xfrm>
            <a:off x="4885097" y="4403850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BAC183C-6102-47FD-B912-B964AA7BE536}"/>
              </a:ext>
            </a:extLst>
          </p:cNvPr>
          <p:cNvCxnSpPr>
            <a:cxnSpLocks/>
            <a:stCxn id="6" idx="2"/>
            <a:endCxn id="33" idx="0"/>
          </p:cNvCxnSpPr>
          <p:nvPr/>
        </p:nvCxnSpPr>
        <p:spPr>
          <a:xfrm flipH="1">
            <a:off x="2358118" y="4185282"/>
            <a:ext cx="589" cy="171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2A265C5-700D-43EB-BA85-68F4791FB112}"/>
              </a:ext>
            </a:extLst>
          </p:cNvPr>
          <p:cNvCxnSpPr>
            <a:cxnSpLocks/>
            <a:stCxn id="6" idx="2"/>
            <a:endCxn id="35" idx="0"/>
          </p:cNvCxnSpPr>
          <p:nvPr/>
        </p:nvCxnSpPr>
        <p:spPr>
          <a:xfrm>
            <a:off x="2358707" y="4185282"/>
            <a:ext cx="890931" cy="171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CAB40DE-2D22-44AD-A215-1C8FAB4B85BB}"/>
              </a:ext>
            </a:extLst>
          </p:cNvPr>
          <p:cNvCxnSpPr>
            <a:cxnSpLocks/>
            <a:stCxn id="6" idx="2"/>
            <a:endCxn id="37" idx="0"/>
          </p:cNvCxnSpPr>
          <p:nvPr/>
        </p:nvCxnSpPr>
        <p:spPr>
          <a:xfrm>
            <a:off x="2358707" y="4185282"/>
            <a:ext cx="1795502" cy="171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5522F3C-BED5-44B4-B559-A11E8FB63C45}"/>
              </a:ext>
            </a:extLst>
          </p:cNvPr>
          <p:cNvCxnSpPr>
            <a:cxnSpLocks/>
            <a:stCxn id="6" idx="2"/>
            <a:endCxn id="39" idx="0"/>
          </p:cNvCxnSpPr>
          <p:nvPr/>
        </p:nvCxnSpPr>
        <p:spPr>
          <a:xfrm>
            <a:off x="2358707" y="4185282"/>
            <a:ext cx="2707094" cy="171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55C9E21-3BF6-4FCF-AB63-07388FCEC7BE}"/>
              </a:ext>
            </a:extLst>
          </p:cNvPr>
          <p:cNvCxnSpPr>
            <a:cxnSpLocks/>
          </p:cNvCxnSpPr>
          <p:nvPr/>
        </p:nvCxnSpPr>
        <p:spPr>
          <a:xfrm flipH="1">
            <a:off x="6081036" y="2855093"/>
            <a:ext cx="14964" cy="22811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FD4AA1D-1F97-4453-8948-AAA66EECC6BD}"/>
              </a:ext>
            </a:extLst>
          </p:cNvPr>
          <p:cNvCxnSpPr>
            <a:cxnSpLocks/>
            <a:stCxn id="33" idx="2"/>
            <a:endCxn id="60" idx="0"/>
          </p:cNvCxnSpPr>
          <p:nvPr/>
        </p:nvCxnSpPr>
        <p:spPr>
          <a:xfrm>
            <a:off x="2358118" y="4820202"/>
            <a:ext cx="0" cy="1853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9F4DF9A-F29E-4829-95AA-36B3014EFE79}"/>
              </a:ext>
            </a:extLst>
          </p:cNvPr>
          <p:cNvSpPr/>
          <p:nvPr/>
        </p:nvSpPr>
        <p:spPr>
          <a:xfrm>
            <a:off x="2133730" y="5005555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635057-A145-4738-935D-93A1D2229148}"/>
              </a:ext>
            </a:extLst>
          </p:cNvPr>
          <p:cNvSpPr/>
          <p:nvPr/>
        </p:nvSpPr>
        <p:spPr>
          <a:xfrm>
            <a:off x="2177414" y="5052708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16ADB4-925A-411A-B619-12AC2582C740}"/>
              </a:ext>
            </a:extLst>
          </p:cNvPr>
          <p:cNvCxnSpPr>
            <a:cxnSpLocks/>
            <a:stCxn id="35" idx="2"/>
            <a:endCxn id="66" idx="0"/>
          </p:cNvCxnSpPr>
          <p:nvPr/>
        </p:nvCxnSpPr>
        <p:spPr>
          <a:xfrm flipH="1">
            <a:off x="3249304" y="4820202"/>
            <a:ext cx="334" cy="1853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4F9D86-5995-44AA-8E06-B2077CF89271}"/>
              </a:ext>
            </a:extLst>
          </p:cNvPr>
          <p:cNvSpPr/>
          <p:nvPr/>
        </p:nvSpPr>
        <p:spPr>
          <a:xfrm>
            <a:off x="3024916" y="5005555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B5B48A8-4E0C-493C-8981-512D1DBEF81B}"/>
              </a:ext>
            </a:extLst>
          </p:cNvPr>
          <p:cNvSpPr/>
          <p:nvPr/>
        </p:nvSpPr>
        <p:spPr>
          <a:xfrm>
            <a:off x="3068600" y="5052708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2168E2E-A4D7-4A2C-A970-ED5E0DC3E3D4}"/>
              </a:ext>
            </a:extLst>
          </p:cNvPr>
          <p:cNvCxnSpPr>
            <a:cxnSpLocks/>
            <a:stCxn id="37" idx="2"/>
            <a:endCxn id="71" idx="0"/>
          </p:cNvCxnSpPr>
          <p:nvPr/>
        </p:nvCxnSpPr>
        <p:spPr>
          <a:xfrm>
            <a:off x="4154209" y="4820212"/>
            <a:ext cx="0" cy="18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521840A-FD2A-4C02-8A32-E3594F326781}"/>
              </a:ext>
            </a:extLst>
          </p:cNvPr>
          <p:cNvSpPr/>
          <p:nvPr/>
        </p:nvSpPr>
        <p:spPr>
          <a:xfrm>
            <a:off x="3929821" y="5000813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03C0A77-C365-4739-A80E-0945923C1133}"/>
              </a:ext>
            </a:extLst>
          </p:cNvPr>
          <p:cNvSpPr/>
          <p:nvPr/>
        </p:nvSpPr>
        <p:spPr>
          <a:xfrm>
            <a:off x="3973505" y="5047966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…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8D4ABF76-E451-479D-8616-4283E373A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530" y="3104830"/>
            <a:ext cx="888097" cy="88809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7FFDA917-41CD-4CBF-89D9-FE2287474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27" y="3104829"/>
            <a:ext cx="888097" cy="88809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5C039FBE-0664-48DF-BBDE-8897D28BD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724" y="3104830"/>
            <a:ext cx="888097" cy="88809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43F19E0-9BDA-4654-8F50-EC322EA5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21" y="3104829"/>
            <a:ext cx="888097" cy="888097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6A1C584B-141A-4C02-AC81-7E0F56AF0E6E}"/>
              </a:ext>
            </a:extLst>
          </p:cNvPr>
          <p:cNvSpPr/>
          <p:nvPr/>
        </p:nvSpPr>
        <p:spPr>
          <a:xfrm>
            <a:off x="8043259" y="4211653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03E5E83-8707-4087-A683-B843B9348488}"/>
              </a:ext>
            </a:extLst>
          </p:cNvPr>
          <p:cNvSpPr/>
          <p:nvPr/>
        </p:nvSpPr>
        <p:spPr>
          <a:xfrm>
            <a:off x="8086943" y="4258806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640A501-4805-441A-AD41-66716257AEE6}"/>
              </a:ext>
            </a:extLst>
          </p:cNvPr>
          <p:cNvSpPr/>
          <p:nvPr/>
        </p:nvSpPr>
        <p:spPr>
          <a:xfrm>
            <a:off x="8934779" y="4211653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3BE6B3E-B648-45D0-8A34-8ED8DED21AC0}"/>
              </a:ext>
            </a:extLst>
          </p:cNvPr>
          <p:cNvSpPr/>
          <p:nvPr/>
        </p:nvSpPr>
        <p:spPr>
          <a:xfrm>
            <a:off x="8978463" y="4258806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51DE411-ED61-450E-9231-550BAFDE5976}"/>
              </a:ext>
            </a:extLst>
          </p:cNvPr>
          <p:cNvSpPr/>
          <p:nvPr/>
        </p:nvSpPr>
        <p:spPr>
          <a:xfrm>
            <a:off x="9826738" y="4211663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D315DB3-DAF0-4331-88DE-893257C3FEF3}"/>
              </a:ext>
            </a:extLst>
          </p:cNvPr>
          <p:cNvSpPr/>
          <p:nvPr/>
        </p:nvSpPr>
        <p:spPr>
          <a:xfrm>
            <a:off x="9870422" y="4258816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A147FC8-48FB-455D-97DF-8E68AAB81DDF}"/>
              </a:ext>
            </a:extLst>
          </p:cNvPr>
          <p:cNvSpPr/>
          <p:nvPr/>
        </p:nvSpPr>
        <p:spPr>
          <a:xfrm>
            <a:off x="10713106" y="4211653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3AB2567-E910-4615-B4FE-C5B3C0304CED}"/>
              </a:ext>
            </a:extLst>
          </p:cNvPr>
          <p:cNvSpPr/>
          <p:nvPr/>
        </p:nvSpPr>
        <p:spPr>
          <a:xfrm>
            <a:off x="10756790" y="4258806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E127424-A84F-4476-B7AC-1CA9FD80C16F}"/>
              </a:ext>
            </a:extLst>
          </p:cNvPr>
          <p:cNvCxnSpPr>
            <a:cxnSpLocks/>
            <a:stCxn id="87" idx="2"/>
            <a:endCxn id="96" idx="0"/>
          </p:cNvCxnSpPr>
          <p:nvPr/>
        </p:nvCxnSpPr>
        <p:spPr>
          <a:xfrm>
            <a:off x="8267647" y="4675158"/>
            <a:ext cx="0" cy="1853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92C54BE-3312-49EB-B059-A8328BA4E669}"/>
              </a:ext>
            </a:extLst>
          </p:cNvPr>
          <p:cNvSpPr/>
          <p:nvPr/>
        </p:nvSpPr>
        <p:spPr>
          <a:xfrm>
            <a:off x="8043259" y="4860511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AF2F96-B75C-41D4-9E7D-766C7C421578}"/>
              </a:ext>
            </a:extLst>
          </p:cNvPr>
          <p:cNvSpPr/>
          <p:nvPr/>
        </p:nvSpPr>
        <p:spPr>
          <a:xfrm>
            <a:off x="8086943" y="4907664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6767102-3515-4A43-AC4C-00E8E811FD9C}"/>
              </a:ext>
            </a:extLst>
          </p:cNvPr>
          <p:cNvCxnSpPr>
            <a:cxnSpLocks/>
            <a:stCxn id="89" idx="2"/>
            <a:endCxn id="99" idx="0"/>
          </p:cNvCxnSpPr>
          <p:nvPr/>
        </p:nvCxnSpPr>
        <p:spPr>
          <a:xfrm flipH="1">
            <a:off x="9158833" y="4675158"/>
            <a:ext cx="334" cy="1853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A03323E-B3D4-40B9-B0D2-6720C42A6CFE}"/>
              </a:ext>
            </a:extLst>
          </p:cNvPr>
          <p:cNvSpPr/>
          <p:nvPr/>
        </p:nvSpPr>
        <p:spPr>
          <a:xfrm>
            <a:off x="8934445" y="4860511"/>
            <a:ext cx="448775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BFC10B9-BE6E-499C-BF87-6DAFE48E2D53}"/>
              </a:ext>
            </a:extLst>
          </p:cNvPr>
          <p:cNvSpPr/>
          <p:nvPr/>
        </p:nvSpPr>
        <p:spPr>
          <a:xfrm>
            <a:off x="8978129" y="4907664"/>
            <a:ext cx="360947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A9FE27D-BBC8-475E-84BE-100990AB1860}"/>
              </a:ext>
            </a:extLst>
          </p:cNvPr>
          <p:cNvCxnSpPr>
            <a:cxnSpLocks/>
            <a:stCxn id="91" idx="2"/>
            <a:endCxn id="102" idx="0"/>
          </p:cNvCxnSpPr>
          <p:nvPr/>
        </p:nvCxnSpPr>
        <p:spPr>
          <a:xfrm flipH="1">
            <a:off x="10049608" y="4675168"/>
            <a:ext cx="1518" cy="18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D9628A0-7E74-42B9-B105-6A476B922BDB}"/>
              </a:ext>
            </a:extLst>
          </p:cNvPr>
          <p:cNvSpPr/>
          <p:nvPr/>
        </p:nvSpPr>
        <p:spPr>
          <a:xfrm>
            <a:off x="9776290" y="4855769"/>
            <a:ext cx="546636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38D7889-9252-402F-9930-BB46FA6241CA}"/>
              </a:ext>
            </a:extLst>
          </p:cNvPr>
          <p:cNvSpPr/>
          <p:nvPr/>
        </p:nvSpPr>
        <p:spPr>
          <a:xfrm>
            <a:off x="9819974" y="4902922"/>
            <a:ext cx="448775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F73A431E-DBB3-4F2C-9D4F-525E7732E5BD}"/>
              </a:ext>
            </a:extLst>
          </p:cNvPr>
          <p:cNvCxnSpPr>
            <a:cxnSpLocks/>
            <a:stCxn id="79" idx="2"/>
            <a:endCxn id="87" idx="0"/>
          </p:cNvCxnSpPr>
          <p:nvPr/>
        </p:nvCxnSpPr>
        <p:spPr>
          <a:xfrm flipH="1">
            <a:off x="8267647" y="3992927"/>
            <a:ext cx="7932" cy="218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32A1F7-2C64-4860-9C42-C5B85D796C6B}"/>
              </a:ext>
            </a:extLst>
          </p:cNvPr>
          <p:cNvCxnSpPr>
            <a:cxnSpLocks/>
            <a:stCxn id="80" idx="2"/>
            <a:endCxn id="89" idx="0"/>
          </p:cNvCxnSpPr>
          <p:nvPr/>
        </p:nvCxnSpPr>
        <p:spPr>
          <a:xfrm flipH="1">
            <a:off x="9159167" y="3992926"/>
            <a:ext cx="4509" cy="2187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CCA6813-D7D8-4114-83DC-7A0FF27F908C}"/>
              </a:ext>
            </a:extLst>
          </p:cNvPr>
          <p:cNvCxnSpPr>
            <a:cxnSpLocks/>
            <a:stCxn id="81" idx="2"/>
            <a:endCxn id="91" idx="0"/>
          </p:cNvCxnSpPr>
          <p:nvPr/>
        </p:nvCxnSpPr>
        <p:spPr>
          <a:xfrm flipH="1">
            <a:off x="10051126" y="3992927"/>
            <a:ext cx="647" cy="2187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8734F6A-67AE-44D2-8DFB-55F02533B23A}"/>
              </a:ext>
            </a:extLst>
          </p:cNvPr>
          <p:cNvCxnSpPr>
            <a:cxnSpLocks/>
            <a:stCxn id="82" idx="2"/>
            <a:endCxn id="93" idx="0"/>
          </p:cNvCxnSpPr>
          <p:nvPr/>
        </p:nvCxnSpPr>
        <p:spPr>
          <a:xfrm flipH="1">
            <a:off x="10937494" y="3992926"/>
            <a:ext cx="2376" cy="2187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163A795-CF70-4504-B504-47A83D0A7186}"/>
              </a:ext>
            </a:extLst>
          </p:cNvPr>
          <p:cNvCxnSpPr>
            <a:cxnSpLocks/>
            <a:stCxn id="93" idx="2"/>
            <a:endCxn id="119" idx="0"/>
          </p:cNvCxnSpPr>
          <p:nvPr/>
        </p:nvCxnSpPr>
        <p:spPr>
          <a:xfrm>
            <a:off x="10937494" y="4675158"/>
            <a:ext cx="2177" cy="180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EC62ECF-FCB7-4D01-BC3F-3A3683B2B65C}"/>
              </a:ext>
            </a:extLst>
          </p:cNvPr>
          <p:cNvSpPr/>
          <p:nvPr/>
        </p:nvSpPr>
        <p:spPr>
          <a:xfrm>
            <a:off x="10666353" y="4855769"/>
            <a:ext cx="546636" cy="4635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3BBF47B-D50E-4039-94B2-3639E6F071C5}"/>
              </a:ext>
            </a:extLst>
          </p:cNvPr>
          <p:cNvSpPr/>
          <p:nvPr/>
        </p:nvSpPr>
        <p:spPr>
          <a:xfrm>
            <a:off x="10710037" y="4902922"/>
            <a:ext cx="448775" cy="365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말풍선: 모서리가 둥근 사각형 122">
            <a:extLst>
              <a:ext uri="{FF2B5EF4-FFF2-40B4-BE49-F238E27FC236}">
                <a16:creationId xmlns:a16="http://schemas.microsoft.com/office/drawing/2014/main" id="{44EBB949-7E90-4594-A8D4-A4C7EBE315DB}"/>
              </a:ext>
            </a:extLst>
          </p:cNvPr>
          <p:cNvSpPr/>
          <p:nvPr/>
        </p:nvSpPr>
        <p:spPr>
          <a:xfrm>
            <a:off x="7317483" y="2811578"/>
            <a:ext cx="888097" cy="268028"/>
          </a:xfrm>
          <a:prstGeom prst="wedgeRoundRectCallout">
            <a:avLst>
              <a:gd name="adj1" fmla="val 50410"/>
              <a:gd name="adj2" fmla="val 96325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FF0000"/>
                </a:solidFill>
              </a:rPr>
              <a:t>3 x 2 = 6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4" name="말풍선: 모서리가 둥근 사각형 123">
            <a:extLst>
              <a:ext uri="{FF2B5EF4-FFF2-40B4-BE49-F238E27FC236}">
                <a16:creationId xmlns:a16="http://schemas.microsoft.com/office/drawing/2014/main" id="{2B98F5D1-7DF1-4267-8F4B-A636E2AAB84E}"/>
              </a:ext>
            </a:extLst>
          </p:cNvPr>
          <p:cNvSpPr/>
          <p:nvPr/>
        </p:nvSpPr>
        <p:spPr>
          <a:xfrm>
            <a:off x="8308320" y="2811578"/>
            <a:ext cx="888097" cy="268028"/>
          </a:xfrm>
          <a:prstGeom prst="wedgeRoundRectCallout">
            <a:avLst>
              <a:gd name="adj1" fmla="val 50410"/>
              <a:gd name="adj2" fmla="val 96325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FF0000"/>
                </a:solidFill>
              </a:rPr>
              <a:t>4 x 2 = 8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5" name="말풍선: 모서리가 둥근 사각형 124">
            <a:extLst>
              <a:ext uri="{FF2B5EF4-FFF2-40B4-BE49-F238E27FC236}">
                <a16:creationId xmlns:a16="http://schemas.microsoft.com/office/drawing/2014/main" id="{83F589A8-3991-4A39-9050-30D5CBDD9AA3}"/>
              </a:ext>
            </a:extLst>
          </p:cNvPr>
          <p:cNvSpPr/>
          <p:nvPr/>
        </p:nvSpPr>
        <p:spPr>
          <a:xfrm>
            <a:off x="9490248" y="2811578"/>
            <a:ext cx="952606" cy="268028"/>
          </a:xfrm>
          <a:prstGeom prst="wedgeRoundRectCallout">
            <a:avLst>
              <a:gd name="adj1" fmla="val 10690"/>
              <a:gd name="adj2" fmla="val 110442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FF0000"/>
                </a:solidFill>
              </a:rPr>
              <a:t>5 x 2 = 10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6" name="말풍선: 모서리가 둥근 사각형 125">
            <a:extLst>
              <a:ext uri="{FF2B5EF4-FFF2-40B4-BE49-F238E27FC236}">
                <a16:creationId xmlns:a16="http://schemas.microsoft.com/office/drawing/2014/main" id="{7A8A7B23-CE56-4A4D-AC35-B61688F70D9C}"/>
              </a:ext>
            </a:extLst>
          </p:cNvPr>
          <p:cNvSpPr/>
          <p:nvPr/>
        </p:nvSpPr>
        <p:spPr>
          <a:xfrm>
            <a:off x="10736686" y="2811578"/>
            <a:ext cx="952606" cy="268028"/>
          </a:xfrm>
          <a:prstGeom prst="wedgeRoundRectCallout">
            <a:avLst>
              <a:gd name="adj1" fmla="val 3408"/>
              <a:gd name="adj2" fmla="val 112795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FF0000"/>
                </a:solidFill>
              </a:rPr>
              <a:t>6 x 2 = 12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272C8D7-D938-4F83-99C3-EE0B035A5055}"/>
              </a:ext>
            </a:extLst>
          </p:cNvPr>
          <p:cNvSpPr/>
          <p:nvPr/>
        </p:nvSpPr>
        <p:spPr>
          <a:xfrm>
            <a:off x="516987" y="2901762"/>
            <a:ext cx="914400" cy="260074"/>
          </a:xfrm>
          <a:prstGeom prst="rect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CBE4245-A8FD-4F29-B3E1-E10F996CCFA2}"/>
              </a:ext>
            </a:extLst>
          </p:cNvPr>
          <p:cNvSpPr/>
          <p:nvPr/>
        </p:nvSpPr>
        <p:spPr>
          <a:xfrm>
            <a:off x="6255899" y="2901762"/>
            <a:ext cx="914400" cy="563332"/>
          </a:xfrm>
          <a:prstGeom prst="rect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넘파이</a:t>
            </a:r>
            <a:endParaRPr lang="en-US" altLang="ko-KR" b="1">
              <a:solidFill>
                <a:schemeClr val="tx1"/>
              </a:solidFill>
            </a:endParaRPr>
          </a:p>
          <a:p>
            <a:pPr algn="ctr"/>
            <a:r>
              <a:rPr lang="ko-KR" altLang="en-US" sz="1800" b="1">
                <a:solidFill>
                  <a:schemeClr val="tx1"/>
                </a:solidFill>
              </a:rPr>
              <a:t>배열</a:t>
            </a:r>
          </a:p>
        </p:txBody>
      </p:sp>
      <p:sp>
        <p:nvSpPr>
          <p:cNvPr id="129" name="내용 개체 틀 2">
            <a:extLst>
              <a:ext uri="{FF2B5EF4-FFF2-40B4-BE49-F238E27FC236}">
                <a16:creationId xmlns:a16="http://schemas.microsoft.com/office/drawing/2014/main" id="{82522BCB-9869-40D1-B904-A22834A8E209}"/>
              </a:ext>
            </a:extLst>
          </p:cNvPr>
          <p:cNvSpPr txBox="1">
            <a:spLocks/>
          </p:cNvSpPr>
          <p:nvPr/>
        </p:nvSpPr>
        <p:spPr>
          <a:xfrm>
            <a:off x="352845" y="5632595"/>
            <a:ext cx="11486309" cy="110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리스트는 벡터 연산을 지원하지 않아 순차적인 계산 알고리즘을 작성하여 하나씩 계산해야한다</a:t>
            </a:r>
            <a:r>
              <a:rPr lang="en-US" altLang="ko-KR" sz="2400"/>
              <a:t>. </a:t>
            </a:r>
            <a:r>
              <a:rPr lang="ko-KR" altLang="en-US" sz="2400"/>
              <a:t>반면</a:t>
            </a:r>
            <a:r>
              <a:rPr lang="en-US" altLang="ko-KR" sz="2400"/>
              <a:t>, </a:t>
            </a:r>
            <a:r>
              <a:rPr lang="ko-KR" altLang="en-US" sz="2400"/>
              <a:t>넘파이 배열은 벡터화 되어 있어 </a:t>
            </a:r>
            <a:r>
              <a:rPr lang="en-US" altLang="ko-KR" sz="2400"/>
              <a:t>CPU</a:t>
            </a:r>
            <a:r>
              <a:rPr lang="ko-KR" altLang="en-US" sz="2400"/>
              <a:t>가 지원하는 한</a:t>
            </a:r>
            <a:r>
              <a:rPr lang="en-US" altLang="ko-KR" sz="2400"/>
              <a:t>, </a:t>
            </a:r>
            <a:r>
              <a:rPr lang="ko-KR" altLang="en-US" sz="2400" b="1"/>
              <a:t>모든 연산을 한번에 수행</a:t>
            </a:r>
            <a:r>
              <a:rPr lang="ko-KR" altLang="en-US" sz="2400"/>
              <a:t>할 수 있다</a:t>
            </a:r>
            <a:r>
              <a:rPr lang="en-US" altLang="ko-KR" sz="2400"/>
              <a:t>.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A9CA19F-2363-4063-8B51-403CF6AFB11C}"/>
              </a:ext>
            </a:extLst>
          </p:cNvPr>
          <p:cNvSpPr/>
          <p:nvPr/>
        </p:nvSpPr>
        <p:spPr>
          <a:xfrm>
            <a:off x="1497230" y="4753777"/>
            <a:ext cx="575095" cy="3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X 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C6CE40F-94C8-4370-ABC7-C2DB11AA74F3}"/>
              </a:ext>
            </a:extLst>
          </p:cNvPr>
          <p:cNvSpPr/>
          <p:nvPr/>
        </p:nvSpPr>
        <p:spPr>
          <a:xfrm>
            <a:off x="7432094" y="4607969"/>
            <a:ext cx="575095" cy="36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X 2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73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2240" y="1350253"/>
            <a:ext cx="10988119" cy="694929"/>
          </a:xfrm>
        </p:spPr>
        <p:txBody>
          <a:bodyPr>
            <a:normAutofit lnSpcReduction="10000"/>
          </a:bodyPr>
          <a:lstStyle/>
          <a:p>
            <a:r>
              <a:rPr lang="ko-KR" altLang="en-US" sz="2400"/>
              <a:t>이외에도 메모리 지역성에 따른 </a:t>
            </a:r>
            <a:r>
              <a:rPr lang="en-US" altLang="ko-KR" sz="2400"/>
              <a:t>cache hit rate</a:t>
            </a:r>
            <a:r>
              <a:rPr lang="ko-KR" altLang="en-US" sz="2400"/>
              <a:t> 차이 등의 요인이 있지만</a:t>
            </a:r>
            <a:r>
              <a:rPr lang="en-US" altLang="ko-KR" sz="2400"/>
              <a:t>,</a:t>
            </a:r>
            <a:r>
              <a:rPr lang="ko-KR" altLang="en-US" sz="2400"/>
              <a:t> 이는 운영체제 과목에서 배울 것이기 때문에 생략한다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endParaRPr lang="en-US" altLang="ko-KR" sz="2400"/>
          </a:p>
          <a:p>
            <a:pPr marL="0" indent="0">
              <a:buNone/>
            </a:pPr>
            <a:endParaRPr lang="en-US" altLang="ko-KR" sz="240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 </a:t>
            </a:r>
            <a:r>
              <a:rPr lang="ko-KR" altLang="en-US" sz="3400" spc="-150" dirty="0"/>
              <a:t>리스트보다 </a:t>
            </a:r>
            <a:r>
              <a:rPr lang="ko-KR" altLang="en-US" sz="3400" spc="-150" dirty="0" err="1"/>
              <a:t>넘파이의</a:t>
            </a:r>
            <a:r>
              <a:rPr lang="ko-KR" altLang="en-US" sz="3400" spc="-150" dirty="0"/>
              <a:t> 배열이 </a:t>
            </a:r>
            <a:r>
              <a:rPr lang="ko-KR" altLang="en-US" sz="3400" spc="-150" dirty="0" err="1"/>
              <a:t>훨</a:t>
            </a:r>
            <a:r>
              <a:rPr lang="en-US" altLang="ko-KR" sz="3400" spc="-150" dirty="0"/>
              <a:t>~</a:t>
            </a:r>
            <a:r>
              <a:rPr lang="ko-KR" altLang="en-US" sz="3400" spc="-150" dirty="0"/>
              <a:t>씬</a:t>
            </a:r>
            <a:r>
              <a:rPr lang="en-US" altLang="ko-KR" sz="3400" spc="-150" dirty="0"/>
              <a:t>~ </a:t>
            </a:r>
            <a:r>
              <a:rPr lang="ko-KR" altLang="en-US" sz="3400" spc="-150" dirty="0"/>
              <a:t>빠르다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3744" b="11820"/>
          <a:stretch/>
        </p:blipFill>
        <p:spPr>
          <a:xfrm>
            <a:off x="3888222" y="2142005"/>
            <a:ext cx="4120090" cy="276369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1C19761-125C-4D07-82F4-5C4D02D02622}"/>
              </a:ext>
            </a:extLst>
          </p:cNvPr>
          <p:cNvSpPr txBox="1">
            <a:spLocks/>
          </p:cNvSpPr>
          <p:nvPr/>
        </p:nvSpPr>
        <p:spPr>
          <a:xfrm>
            <a:off x="403599" y="5226147"/>
            <a:ext cx="11599518" cy="1540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E7E9A4B-BD61-4C55-AA73-75694D888612}"/>
              </a:ext>
            </a:extLst>
          </p:cNvPr>
          <p:cNvSpPr txBox="1">
            <a:spLocks/>
          </p:cNvSpPr>
          <p:nvPr/>
        </p:nvSpPr>
        <p:spPr>
          <a:xfrm>
            <a:off x="3228476" y="3127140"/>
            <a:ext cx="857947" cy="793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/>
              <a:t>수행 </a:t>
            </a:r>
            <a:br>
              <a:rPr lang="en-US" altLang="ko-KR" sz="2400"/>
            </a:br>
            <a:r>
              <a:rPr lang="ko-KR" altLang="en-US" sz="2400"/>
              <a:t>시간</a:t>
            </a:r>
            <a:endParaRPr lang="en-US" altLang="ko-KR" sz="240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BCD655E-6EDF-4357-B790-F843B819935E}"/>
              </a:ext>
            </a:extLst>
          </p:cNvPr>
          <p:cNvSpPr txBox="1">
            <a:spLocks/>
          </p:cNvSpPr>
          <p:nvPr/>
        </p:nvSpPr>
        <p:spPr>
          <a:xfrm>
            <a:off x="403599" y="5114334"/>
            <a:ext cx="10916671" cy="17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위 그림을 보면</a:t>
            </a:r>
            <a:r>
              <a:rPr lang="en-US" altLang="ko-KR" sz="2400"/>
              <a:t> list</a:t>
            </a:r>
            <a:r>
              <a:rPr lang="ko-KR" altLang="en-US" sz="2400"/>
              <a:t>에서 </a:t>
            </a:r>
            <a:r>
              <a:rPr lang="en-US" altLang="ko-KR" sz="2400"/>
              <a:t>10,000,000(</a:t>
            </a:r>
            <a:r>
              <a:rPr lang="ko-KR" altLang="en-US" sz="2400"/>
              <a:t>천만</a:t>
            </a:r>
            <a:r>
              <a:rPr lang="en-US" altLang="ko-KR" sz="2400"/>
              <a:t>)</a:t>
            </a:r>
            <a:r>
              <a:rPr lang="ko-KR" altLang="en-US" sz="2400"/>
              <a:t>개의 항목에 더하기 연산을 했을때는 약 </a:t>
            </a:r>
            <a:r>
              <a:rPr lang="en-US" altLang="ko-KR" sz="2400"/>
              <a:t>2</a:t>
            </a:r>
            <a:r>
              <a:rPr lang="ko-KR" altLang="en-US" sz="2400"/>
              <a:t>초의 연산시간이 필요하다</a:t>
            </a:r>
            <a:r>
              <a:rPr lang="en-US" altLang="ko-KR" sz="2400"/>
              <a:t>.</a:t>
            </a:r>
          </a:p>
          <a:p>
            <a:r>
              <a:rPr lang="ko-KR" altLang="en-US" sz="2400"/>
              <a:t>넘파이 배열에서는 </a:t>
            </a:r>
            <a:r>
              <a:rPr lang="en-US" altLang="ko-KR" sz="2400"/>
              <a:t>100</a:t>
            </a:r>
            <a:r>
              <a:rPr lang="ko-KR" altLang="en-US" sz="2400"/>
              <a:t>개의 항목에서 더하기 연산을 하든</a:t>
            </a:r>
            <a:r>
              <a:rPr lang="en-US" altLang="ko-KR" sz="2400"/>
              <a:t>,</a:t>
            </a:r>
            <a:r>
              <a:rPr lang="ko-KR" altLang="en-US" sz="2400"/>
              <a:t> </a:t>
            </a:r>
            <a:r>
              <a:rPr lang="en-US" altLang="ko-KR" sz="2400"/>
              <a:t>10,000,000</a:t>
            </a:r>
            <a:r>
              <a:rPr lang="ko-KR" altLang="en-US" sz="2400"/>
              <a:t>개의 항목에서 더하기 연산을 하든 거의 같은 시간</a:t>
            </a:r>
            <a:r>
              <a:rPr lang="en-US" altLang="ko-KR" sz="2400"/>
              <a:t>(t&lt;0.01</a:t>
            </a:r>
            <a:r>
              <a:rPr lang="ko-KR" altLang="en-US" sz="2400"/>
              <a:t>초</a:t>
            </a:r>
            <a:r>
              <a:rPr lang="en-US" altLang="ko-KR" sz="2400"/>
              <a:t>)</a:t>
            </a:r>
            <a:r>
              <a:rPr lang="ko-KR" altLang="en-US" sz="2400"/>
              <a:t>이 소모 된다</a:t>
            </a:r>
            <a:r>
              <a:rPr lang="en-US" altLang="ko-KR" sz="240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4589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2240" y="1552030"/>
            <a:ext cx="10916671" cy="4387704"/>
          </a:xfrm>
        </p:spPr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핵심적인 객체는 다차원 배열이다</a:t>
            </a:r>
            <a:r>
              <a:rPr lang="en-US" altLang="ko-KR" dirty="0"/>
              <a:t>. </a:t>
            </a:r>
            <a:r>
              <a:rPr lang="ko-KR" altLang="en-US" dirty="0"/>
              <a:t>예를 들어서 정수들의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r>
              <a:rPr lang="en-US" altLang="ko-KR" dirty="0"/>
              <a:t>(</a:t>
            </a:r>
            <a:r>
              <a:rPr lang="ko-KR" altLang="en-US" dirty="0"/>
              <a:t>테이블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넘파이를</a:t>
            </a:r>
            <a:r>
              <a:rPr lang="ko-KR" altLang="en-US" dirty="0"/>
              <a:t> 이용해서 생성할 수 있다</a:t>
            </a:r>
            <a:r>
              <a:rPr lang="en-US" altLang="ko-KR" dirty="0"/>
              <a:t>. </a:t>
            </a:r>
            <a:r>
              <a:rPr lang="ko-KR" altLang="en-US" dirty="0"/>
              <a:t>배열의 각 요소는 </a:t>
            </a:r>
            <a:r>
              <a:rPr lang="ko-KR" altLang="en-US" dirty="0">
                <a:solidFill>
                  <a:schemeClr val="accent5"/>
                </a:solidFill>
              </a:rPr>
              <a:t>인덱스</a:t>
            </a:r>
            <a:r>
              <a:rPr lang="en-US" altLang="ko-KR" baseline="30000" dirty="0">
                <a:solidFill>
                  <a:schemeClr val="accent5"/>
                </a:solidFill>
              </a:rPr>
              <a:t>index</a:t>
            </a:r>
            <a:r>
              <a:rPr lang="ko-KR" altLang="en-US" dirty="0"/>
              <a:t>라고 불리는 정수들로 참조된다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넘파이에서</a:t>
            </a:r>
            <a:r>
              <a:rPr lang="ko-KR" altLang="en-US" dirty="0"/>
              <a:t> 차원은 </a:t>
            </a:r>
            <a:r>
              <a:rPr lang="ko-KR" altLang="en-US" dirty="0">
                <a:solidFill>
                  <a:schemeClr val="accent5"/>
                </a:solidFill>
              </a:rPr>
              <a:t>축</a:t>
            </a:r>
            <a:r>
              <a:rPr lang="en-US" altLang="ko-KR" baseline="30000" dirty="0">
                <a:solidFill>
                  <a:schemeClr val="accent5"/>
                </a:solidFill>
              </a:rPr>
              <a:t>axis</a:t>
            </a:r>
            <a:r>
              <a:rPr lang="ko-KR" altLang="en-US" dirty="0"/>
              <a:t>이라고도 한다</a:t>
            </a:r>
            <a:r>
              <a:rPr lang="en-US" altLang="ko-KR" dirty="0"/>
              <a:t>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10.1 </a:t>
            </a:r>
            <a:r>
              <a:rPr lang="ko-KR" altLang="en-US" sz="3400" spc="-150" dirty="0"/>
              <a:t>리스트보다 </a:t>
            </a:r>
            <a:r>
              <a:rPr lang="ko-KR" altLang="en-US" sz="3400" spc="-150" dirty="0" err="1"/>
              <a:t>넘파이의</a:t>
            </a:r>
            <a:r>
              <a:rPr lang="ko-KR" altLang="en-US" sz="3400" spc="-150" dirty="0"/>
              <a:t> 배열이 </a:t>
            </a:r>
            <a:r>
              <a:rPr lang="ko-KR" altLang="en-US" sz="3400" spc="-150" dirty="0" err="1"/>
              <a:t>훨</a:t>
            </a:r>
            <a:r>
              <a:rPr lang="en-US" altLang="ko-KR" sz="3400" spc="-150" dirty="0"/>
              <a:t>~</a:t>
            </a:r>
            <a:r>
              <a:rPr lang="ko-KR" altLang="en-US" sz="3400" spc="-150" dirty="0"/>
              <a:t>씬</a:t>
            </a:r>
            <a:r>
              <a:rPr lang="en-US" altLang="ko-KR" sz="3400" spc="-150" dirty="0"/>
              <a:t>~ </a:t>
            </a:r>
            <a:r>
              <a:rPr lang="ko-KR" altLang="en-US" sz="3400" spc="-150" dirty="0"/>
              <a:t>빠르다</a:t>
            </a:r>
          </a:p>
        </p:txBody>
      </p:sp>
      <p:pic>
        <p:nvPicPr>
          <p:cNvPr id="7" name="_x283051632" descr="EMB000029400725">
            <a:extLst>
              <a:ext uri="{FF2B5EF4-FFF2-40B4-BE49-F238E27FC236}">
                <a16:creationId xmlns:a16="http://schemas.microsoft.com/office/drawing/2014/main" id="{DEFCAAAF-FCC6-764C-8EF2-6B301175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20" y="4671693"/>
            <a:ext cx="2223229" cy="77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283050592" descr="EMB000029400728">
            <a:extLst>
              <a:ext uri="{FF2B5EF4-FFF2-40B4-BE49-F238E27FC236}">
                <a16:creationId xmlns:a16="http://schemas.microsoft.com/office/drawing/2014/main" id="{A8B41EE3-7C28-4A43-BF26-7D3F47082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8805"/>
          <a:stretch/>
        </p:blipFill>
        <p:spPr bwMode="auto">
          <a:xfrm>
            <a:off x="4251225" y="4250197"/>
            <a:ext cx="2713943" cy="152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283050992" descr="EMB00002940072b">
            <a:extLst>
              <a:ext uri="{FF2B5EF4-FFF2-40B4-BE49-F238E27FC236}">
                <a16:creationId xmlns:a16="http://schemas.microsoft.com/office/drawing/2014/main" id="{B0FCEBD4-DD98-B64A-A88E-68E0EBFB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041" y="3258843"/>
            <a:ext cx="2846877" cy="251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97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15751</TotalTime>
  <Words>3291</Words>
  <Application>Microsoft Office PowerPoint</Application>
  <PresentationFormat>와이드스크린</PresentationFormat>
  <Paragraphs>337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맑은 고딕</vt:lpstr>
      <vt:lpstr>Arial</vt:lpstr>
      <vt:lpstr>Cambria Math</vt:lpstr>
      <vt:lpstr>Office 테마</vt:lpstr>
      <vt:lpstr>PowerPoint 프레젠테이션</vt:lpstr>
      <vt:lpstr>10.0 넘파이(NumPy)란?</vt:lpstr>
      <vt:lpstr>10.0 넘파이(NumPy)란?</vt:lpstr>
      <vt:lpstr>10.0 넘파이(NumPy)란?</vt:lpstr>
      <vt:lpstr>10.1 리스트보다 넘파이의 배열이 훨~씬~ 빠르다</vt:lpstr>
      <vt:lpstr>10.1  왜 리스트보다 넘파이의 연산이 훨씬 빠를까?</vt:lpstr>
      <vt:lpstr>10.1  왜 리스트보다 넘파이의 연산이 훨씬 빠를까?</vt:lpstr>
      <vt:lpstr>10.1 리스트보다 넘파이의 배열이 훨~씬~ 빠르다</vt:lpstr>
      <vt:lpstr>10.1 리스트보다 넘파이의 배열이 훨~씬~ 빠르다</vt:lpstr>
      <vt:lpstr>10.2 리스트와 넘파이 배열은 무엇이 다른가 </vt:lpstr>
      <vt:lpstr>10.3 넘파이의 별칭 만들기, 그리고 간단한 배열 연산하기</vt:lpstr>
      <vt:lpstr>10.2 리스트와 넘파이 배열은 무엇이 다른가 </vt:lpstr>
      <vt:lpstr>10.2 리스트와 넘파이 배열은 무엇이 다른가 </vt:lpstr>
      <vt:lpstr>10.3 넘파이의 별칭 만들기, 그리고 간단한 배열 연산하기</vt:lpstr>
      <vt:lpstr>10.4 넘파이의 핵심 다차원배열을 알아보자</vt:lpstr>
      <vt:lpstr>10.4 넘파이의 핵심 다차원배열을 알아보자</vt:lpstr>
      <vt:lpstr>10.5 강력한 넘파이 배열의 연산을 알아보자</vt:lpstr>
      <vt:lpstr>10.5 강력한 넘파이 배열의 연산을 알아보자</vt:lpstr>
      <vt:lpstr>PowerPoint 프레젠테이션</vt:lpstr>
      <vt:lpstr>PowerPoint 프레젠테이션</vt:lpstr>
      <vt:lpstr>10.6 인덱싱과 슬라이싱을 넘파이에서도 할 수 있다</vt:lpstr>
      <vt:lpstr>10.6 인덱싱과 슬라이싱을 넘파이에서도 할 수 있다</vt:lpstr>
      <vt:lpstr>10.7 논리적인 인덱싱을 통해 값을 추려내자</vt:lpstr>
      <vt:lpstr>10.8 2차원 배열 인덱싱도 해 보자</vt:lpstr>
      <vt:lpstr>10.8 2차원 배열 인덱싱도 해 보자</vt:lpstr>
      <vt:lpstr>10.9 넘파이는 넘파이 스타일로 인덱싱할 수 있다.</vt:lpstr>
      <vt:lpstr>10.9 넘파이는 넘파이 스타일로 인덱싱할 수 있다.</vt:lpstr>
      <vt:lpstr>10.10 넘파이 스타일의 2차원 배열 잘라내기</vt:lpstr>
      <vt:lpstr>10.10 넘파이 스타일의 2차원 배열 잘라내기</vt:lpstr>
      <vt:lpstr>10.11 2차원 배열에서 논리적인 인덱싱을 해 보자</vt:lpstr>
      <vt:lpstr>PowerPoint 프레젠테이션</vt:lpstr>
      <vt:lpstr>10.11 2차원 배열에서 논리적인 인덱싱을 해 보자</vt:lpstr>
      <vt:lpstr>10.11 2차원 배열에서 논리적인 인덱싱을 해 보자</vt:lpstr>
      <vt:lpstr>10.12 arange() 함수와 range() 함수의 비교</vt:lpstr>
      <vt:lpstr>10.12 arange() 함수와 range() 함수의 비교</vt:lpstr>
      <vt:lpstr>10.13 linspace() 함수와 logspace() 함수</vt:lpstr>
      <vt:lpstr>10.13 linspace() 함수와 logspace() 함수</vt:lpstr>
      <vt:lpstr>10.14 배열의 형태를 바꾸는 reshape() 함수와 flatten() 함수</vt:lpstr>
      <vt:lpstr>10.14 배열의 형태를 바꾸는 reshape() 함수와 flatten() 함수</vt:lpstr>
      <vt:lpstr>10.15 난수를 생성해보자</vt:lpstr>
      <vt:lpstr>10.16 난수 생성하기</vt:lpstr>
      <vt:lpstr>10.17 정규 분포 난수 생성</vt:lpstr>
      <vt:lpstr>PowerPoint 프레젠테이션</vt:lpstr>
      <vt:lpstr>10.18 평균과 중앙값 계산하기</vt:lpstr>
      <vt:lpstr>10.18 평균과 중앙값 계산하기</vt:lpstr>
      <vt:lpstr>10.18 데이터 분석 체험하기: 상관관계 분석</vt:lpstr>
      <vt:lpstr>10.18 데이터 분석 체험하기: 상관관계 분석</vt:lpstr>
      <vt:lpstr>10.18 데이터 분석 체험하기: 상관관계 분석</vt:lpstr>
      <vt:lpstr>10.18 데이터 분석 체험하기: 상관관계 분석</vt:lpstr>
      <vt:lpstr>10.18 데이터 분석 체험하기: 상관관계 분석</vt:lpstr>
      <vt:lpstr>10.18 데이터 분석 체험하기: 상관관계 분석</vt:lpstr>
      <vt:lpstr>10.18 데이터 분석 체험하기: 상관관계 분석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쫄깃한 파이썬</dc:title>
  <dc:creator>dongupak</dc:creator>
  <cp:lastModifiedBy>정승민</cp:lastModifiedBy>
  <cp:revision>223</cp:revision>
  <dcterms:created xsi:type="dcterms:W3CDTF">2019-07-01T11:22:40Z</dcterms:created>
  <dcterms:modified xsi:type="dcterms:W3CDTF">2022-11-02T05:27:13Z</dcterms:modified>
</cp:coreProperties>
</file>